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notesSlides/notesSlide2.xml" ContentType="application/vnd.openxmlformats-officedocument.presentationml.notesSlide+xml"/>
  <Override PartName="/ppt/media/image10.jpg" ContentType="image/jpg"/>
  <Override PartName="/ppt/media/image122.jpg" ContentType="image/jpg"/>
  <Override PartName="/ppt/media/image12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8" r:id="rId3"/>
    <p:sldId id="257" r:id="rId4"/>
    <p:sldId id="261" r:id="rId5"/>
    <p:sldId id="258" r:id="rId6"/>
    <p:sldId id="259" r:id="rId7"/>
    <p:sldId id="263" r:id="rId8"/>
    <p:sldId id="269" r:id="rId9"/>
    <p:sldId id="264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Say Something" id="{1384701E-1AB4-45A1-A876-AB5277D27F0D}">
          <p14:sldIdLst>
            <p14:sldId id="268"/>
            <p14:sldId id="257"/>
            <p14:sldId id="261"/>
            <p14:sldId id="258"/>
            <p14:sldId id="259"/>
            <p14:sldId id="263"/>
            <p14:sldId id="269"/>
          </p14:sldIdLst>
        </p14:section>
        <p14:section name="App?" id="{6E2FBC6D-A02C-4E9F-9974-E4AC40829CF8}">
          <p14:sldIdLst>
            <p14:sldId id="264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2F9F"/>
    <a:srgbClr val="C85A0F"/>
    <a:srgbClr val="E29522"/>
    <a:srgbClr val="F5D9AC"/>
    <a:srgbClr val="377EB8"/>
    <a:srgbClr val="1F77B4"/>
    <a:srgbClr val="2CA02C"/>
    <a:srgbClr val="FF7F00"/>
    <a:srgbClr val="4DA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50" autoAdjust="0"/>
  </p:normalViewPr>
  <p:slideViewPr>
    <p:cSldViewPr snapToGrid="0" showGuides="1">
      <p:cViewPr varScale="1">
        <p:scale>
          <a:sx n="87" d="100"/>
          <a:sy n="87" d="100"/>
        </p:scale>
        <p:origin x="924" y="6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′⌒`)~</a:t>
            </a:r>
            <a:r>
              <a:rPr lang="zh-CN" altLang="en-US" dirty="0"/>
              <a:t>又想开学又不想开学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77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18" Type="http://schemas.openxmlformats.org/officeDocument/2006/relationships/image" Target="../media/image21.png"/><Relationship Id="rId3" Type="http://schemas.openxmlformats.org/officeDocument/2006/relationships/image" Target="../media/image10.jpg"/><Relationship Id="rId21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9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6.jpg"/><Relationship Id="rId19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.jpg"/><Relationship Id="rId14" Type="http://schemas.openxmlformats.org/officeDocument/2006/relationships/image" Target="../media/image17.png"/><Relationship Id="rId2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26" Type="http://schemas.openxmlformats.org/officeDocument/2006/relationships/image" Target="../media/image10.jpg"/><Relationship Id="rId39" Type="http://schemas.openxmlformats.org/officeDocument/2006/relationships/image" Target="../media/image61.png"/><Relationship Id="rId3" Type="http://schemas.openxmlformats.org/officeDocument/2006/relationships/image" Target="../media/image26.png"/><Relationship Id="rId21" Type="http://schemas.openxmlformats.org/officeDocument/2006/relationships/image" Target="../media/image2.jpg"/><Relationship Id="rId34" Type="http://schemas.openxmlformats.org/officeDocument/2006/relationships/image" Target="../media/image4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4.png"/><Relationship Id="rId25" Type="http://schemas.openxmlformats.org/officeDocument/2006/relationships/image" Target="../media/image39.png"/><Relationship Id="rId33" Type="http://schemas.openxmlformats.org/officeDocument/2006/relationships/image" Target="../media/image45.png"/><Relationship Id="rId38" Type="http://schemas.openxmlformats.org/officeDocument/2006/relationships/image" Target="../media/image60.pn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image" Target="../media/image41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38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12.png"/><Relationship Id="rId23" Type="http://schemas.openxmlformats.org/officeDocument/2006/relationships/image" Target="../media/image37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33.png"/><Relationship Id="rId19" Type="http://schemas.openxmlformats.org/officeDocument/2006/relationships/image" Target="../media/image8.jpg"/><Relationship Id="rId31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9.jpg"/><Relationship Id="rId27" Type="http://schemas.openxmlformats.org/officeDocument/2006/relationships/image" Target="../media/image6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7.png"/><Relationship Id="rId39" Type="http://schemas.openxmlformats.org/officeDocument/2006/relationships/image" Target="../media/image87.png"/><Relationship Id="rId3" Type="http://schemas.openxmlformats.org/officeDocument/2006/relationships/image" Target="../media/image51.png"/><Relationship Id="rId21" Type="http://schemas.openxmlformats.org/officeDocument/2006/relationships/image" Target="../media/image73.png"/><Relationship Id="rId34" Type="http://schemas.openxmlformats.org/officeDocument/2006/relationships/image" Target="../media/image83.png"/><Relationship Id="rId42" Type="http://schemas.openxmlformats.org/officeDocument/2006/relationships/image" Target="../media/image90.png"/><Relationship Id="rId7" Type="http://schemas.openxmlformats.org/officeDocument/2006/relationships/image" Target="../media/image55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6.png"/><Relationship Id="rId33" Type="http://schemas.openxmlformats.org/officeDocument/2006/relationships/image" Target="../media/image82.png"/><Relationship Id="rId38" Type="http://schemas.openxmlformats.org/officeDocument/2006/relationships/image" Target="../media/image86.png"/><Relationship Id="rId2" Type="http://schemas.openxmlformats.org/officeDocument/2006/relationships/image" Target="../media/image50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7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2.jpg"/><Relationship Id="rId32" Type="http://schemas.openxmlformats.org/officeDocument/2006/relationships/image" Target="../media/image81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5" Type="http://schemas.openxmlformats.org/officeDocument/2006/relationships/image" Target="../media/image53.png"/><Relationship Id="rId15" Type="http://schemas.openxmlformats.org/officeDocument/2006/relationships/image" Target="../media/image67.png"/><Relationship Id="rId23" Type="http://schemas.openxmlformats.org/officeDocument/2006/relationships/image" Target="../media/image75.jpg"/><Relationship Id="rId28" Type="http://schemas.openxmlformats.org/officeDocument/2006/relationships/image" Target="../media/image8.jpg"/><Relationship Id="rId36" Type="http://schemas.openxmlformats.org/officeDocument/2006/relationships/image" Target="../media/image4.jpg"/><Relationship Id="rId10" Type="http://schemas.openxmlformats.org/officeDocument/2006/relationships/image" Target="../media/image58.png"/><Relationship Id="rId19" Type="http://schemas.openxmlformats.org/officeDocument/2006/relationships/image" Target="../media/image71.png"/><Relationship Id="rId31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16.jp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43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3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9" Type="http://schemas.openxmlformats.org/officeDocument/2006/relationships/image" Target="../media/image115.png"/><Relationship Id="rId3" Type="http://schemas.openxmlformats.org/officeDocument/2006/relationships/image" Target="../media/image1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7" Type="http://schemas.openxmlformats.org/officeDocument/2006/relationships/image" Target="../media/image2.jpg"/><Relationship Id="rId12" Type="http://schemas.openxmlformats.org/officeDocument/2006/relationships/image" Target="../media/image3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Relationship Id="rId2" Type="http://schemas.openxmlformats.org/officeDocument/2006/relationships/image" Target="../media/image11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45" Type="http://schemas.openxmlformats.org/officeDocument/2006/relationships/image" Target="../media/image121.pn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9.jp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4" Type="http://schemas.openxmlformats.org/officeDocument/2006/relationships/image" Target="../media/image13.png"/><Relationship Id="rId9" Type="http://schemas.openxmlformats.org/officeDocument/2006/relationships/image" Target="../media/image75.jpg"/><Relationship Id="rId14" Type="http://schemas.openxmlformats.org/officeDocument/2006/relationships/image" Target="../media/image10.jp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23.jpg"/><Relationship Id="rId21" Type="http://schemas.openxmlformats.org/officeDocument/2006/relationships/image" Target="../media/image1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2.jp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A954A22-5AAC-3538-BAB3-86DFF46BCD05}"/>
              </a:ext>
            </a:extLst>
          </p:cNvPr>
          <p:cNvGrpSpPr/>
          <p:nvPr/>
        </p:nvGrpSpPr>
        <p:grpSpPr>
          <a:xfrm>
            <a:off x="0" y="0"/>
            <a:ext cx="12190472" cy="6858000"/>
            <a:chOff x="0" y="0"/>
            <a:chExt cx="12190472" cy="68580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B1CDF85-C49E-B862-AC2B-CF4C1B9CA1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12190471" cy="685799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311D2F-7821-286C-A102-E76ED13DE87F}"/>
                </a:ext>
              </a:extLst>
            </p:cNvPr>
            <p:cNvSpPr/>
            <p:nvPr/>
          </p:nvSpPr>
          <p:spPr>
            <a:xfrm>
              <a:off x="0" y="0"/>
              <a:ext cx="12176760" cy="6858000"/>
            </a:xfrm>
            <a:custGeom>
              <a:avLst/>
              <a:gdLst/>
              <a:ahLst/>
              <a:cxnLst/>
              <a:rect l="l" t="t" r="r" b="b"/>
              <a:pathLst>
                <a:path w="12176760" h="6858000">
                  <a:moveTo>
                    <a:pt x="0" y="6857999"/>
                  </a:moveTo>
                  <a:lnTo>
                    <a:pt x="12176759" y="6858000"/>
                  </a:lnTo>
                  <a:lnTo>
                    <a:pt x="1217676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00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visually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understand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lang="en-US" sz="2000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lang="en-US" sz="2000" spc="-10" dirty="0">
                <a:solidFill>
                  <a:srgbClr val="FFFFFF"/>
                </a:solidFill>
                <a:latin typeface="Calibri"/>
                <a:cs typeface="Calibri"/>
              </a:rPr>
              <a:t>Diffusion models and depth estimation.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3CD8B80-AED5-1D4E-7B7D-7F7A777F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DE7ECCE3-8637-CE09-AC23-85773F736D80}"/>
              </a:ext>
            </a:extLst>
          </p:cNvPr>
          <p:cNvSpPr/>
          <p:nvPr/>
        </p:nvSpPr>
        <p:spPr>
          <a:xfrm>
            <a:off x="-7620" y="-6416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AB96FDB-48A1-F234-4295-24E127D080B1}"/>
              </a:ext>
            </a:extLst>
          </p:cNvPr>
          <p:cNvSpPr txBox="1">
            <a:spLocks/>
          </p:cNvSpPr>
          <p:nvPr/>
        </p:nvSpPr>
        <p:spPr>
          <a:xfrm>
            <a:off x="1504315" y="2301764"/>
            <a:ext cx="9168130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Thanks for Watching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E9A27E04-E897-D858-05D3-4709ECBF1E00}"/>
              </a:ext>
            </a:extLst>
          </p:cNvPr>
          <p:cNvSpPr txBox="1"/>
          <p:nvPr/>
        </p:nvSpPr>
        <p:spPr>
          <a:xfrm>
            <a:off x="1528445" y="3271656"/>
            <a:ext cx="91592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FFFFFF"/>
                </a:solidFill>
                <a:latin typeface="Calibri"/>
                <a:cs typeface="Calibri"/>
              </a:rPr>
              <a:t>Email: Haruko386@outlook.com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54D73F-F19E-AF03-AAB6-56A7F1CE488D}"/>
              </a:ext>
            </a:extLst>
          </p:cNvPr>
          <p:cNvSpPr txBox="1"/>
          <p:nvPr/>
        </p:nvSpPr>
        <p:spPr>
          <a:xfrm>
            <a:off x="3047999" y="374437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altLang="zh-CN" sz="2800" dirty="0">
                <a:solidFill>
                  <a:srgbClr val="FFFFFF"/>
                </a:solidFill>
                <a:latin typeface="Calibri"/>
                <a:cs typeface="Calibri"/>
              </a:rPr>
              <a:t>Date: </a:t>
            </a:r>
            <a:fld id="{7BEADE07-429F-4166-9F89-5F827E98B7CB}" type="datetime1">
              <a:rPr lang="zh-CN" altLang="en-US" sz="2800">
                <a:solidFill>
                  <a:srgbClr val="FFFFFF"/>
                </a:solidFill>
                <a:latin typeface="Calibri"/>
                <a:cs typeface="Calibri"/>
              </a:rPr>
              <a:pPr marL="12700" algn="ctr">
                <a:spcBef>
                  <a:spcPts val="105"/>
                </a:spcBef>
              </a:pPr>
              <a:t>2025/2/23</a:t>
            </a:fld>
            <a:endParaRPr lang="zh-CN" altLang="en-US" sz="28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C32E-6BC9-8607-CF45-94750DEC4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E729CD-9119-DFAF-097E-0AFDB1B5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Diffusion Model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F4B153-D336-2C39-9EF1-E6B8A9EB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37E4FD-477E-90E3-21F1-7A03DAA9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C41C5BF0-CE18-5B6B-BCA1-815DD5986DD0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 Noise</a:t>
            </a:r>
            <a:r>
              <a:rPr lang="en-US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object 26">
            <a:extLst>
              <a:ext uri="{FF2B5EF4-FFF2-40B4-BE49-F238E27FC236}">
                <a16:creationId xmlns:a16="http://schemas.microsoft.com/office/drawing/2014/main" id="{CA440C29-9C1A-B6DB-5DB1-F8C73E9814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71" y="1294178"/>
            <a:ext cx="1556657" cy="14786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DE023B-A46F-B8B4-9447-9DDDD7F4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15" y="864727"/>
            <a:ext cx="5616421" cy="2669856"/>
          </a:xfrm>
          <a:prstGeom prst="rect">
            <a:avLst/>
          </a:prstGeom>
        </p:spPr>
      </p:pic>
      <p:grpSp>
        <p:nvGrpSpPr>
          <p:cNvPr id="18" name="object 82">
            <a:extLst>
              <a:ext uri="{FF2B5EF4-FFF2-40B4-BE49-F238E27FC236}">
                <a16:creationId xmlns:a16="http://schemas.microsoft.com/office/drawing/2014/main" id="{6AE6C6B2-BE96-9C2E-A91A-BF1523034565}"/>
              </a:ext>
            </a:extLst>
          </p:cNvPr>
          <p:cNvGrpSpPr/>
          <p:nvPr/>
        </p:nvGrpSpPr>
        <p:grpSpPr>
          <a:xfrm>
            <a:off x="8793150" y="1345304"/>
            <a:ext cx="586740" cy="588645"/>
            <a:chOff x="5818632" y="1645920"/>
            <a:chExt cx="586740" cy="588645"/>
          </a:xfrm>
        </p:grpSpPr>
        <p:pic>
          <p:nvPicPr>
            <p:cNvPr id="19" name="object 83">
              <a:extLst>
                <a:ext uri="{FF2B5EF4-FFF2-40B4-BE49-F238E27FC236}">
                  <a16:creationId xmlns:a16="http://schemas.microsoft.com/office/drawing/2014/main" id="{6E8C4DEA-CF6A-652F-3978-AC867A60B6B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20" name="object 84">
              <a:extLst>
                <a:ext uri="{FF2B5EF4-FFF2-40B4-BE49-F238E27FC236}">
                  <a16:creationId xmlns:a16="http://schemas.microsoft.com/office/drawing/2014/main" id="{1495275C-37DB-C835-CDA9-051D3C5AAC12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85">
              <a:extLst>
                <a:ext uri="{FF2B5EF4-FFF2-40B4-BE49-F238E27FC236}">
                  <a16:creationId xmlns:a16="http://schemas.microsoft.com/office/drawing/2014/main" id="{C78BA74B-56C9-F246-9087-083CBCC25C15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6">
              <a:extLst>
                <a:ext uri="{FF2B5EF4-FFF2-40B4-BE49-F238E27FC236}">
                  <a16:creationId xmlns:a16="http://schemas.microsoft.com/office/drawing/2014/main" id="{072BB846-CE0A-00C0-31E6-7D5BFF129FEE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03D21BF6-704A-0EFE-EB31-7F0F24571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9011" y="1293183"/>
            <a:ext cx="1479600" cy="1479600"/>
          </a:xfrm>
          <a:prstGeom prst="rect">
            <a:avLst/>
          </a:prstGeom>
        </p:spPr>
      </p:pic>
      <p:sp>
        <p:nvSpPr>
          <p:cNvPr id="31" name="object 34">
            <a:extLst>
              <a:ext uri="{FF2B5EF4-FFF2-40B4-BE49-F238E27FC236}">
                <a16:creationId xmlns:a16="http://schemas.microsoft.com/office/drawing/2014/main" id="{D8BD4947-FBDF-D1C0-3801-591A815B52BA}"/>
              </a:ext>
            </a:extLst>
          </p:cNvPr>
          <p:cNvSpPr/>
          <p:nvPr/>
        </p:nvSpPr>
        <p:spPr>
          <a:xfrm>
            <a:off x="9006388" y="208130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5">
            <a:extLst>
              <a:ext uri="{FF2B5EF4-FFF2-40B4-BE49-F238E27FC236}">
                <a16:creationId xmlns:a16="http://schemas.microsoft.com/office/drawing/2014/main" id="{A302DA57-0324-2EB3-DE03-BF6A74605F34}"/>
              </a:ext>
            </a:extLst>
          </p:cNvPr>
          <p:cNvSpPr/>
          <p:nvPr/>
        </p:nvSpPr>
        <p:spPr>
          <a:xfrm>
            <a:off x="9084721" y="208130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06B0AB2C-6F6F-2880-DB7D-F36DA7315464}"/>
              </a:ext>
            </a:extLst>
          </p:cNvPr>
          <p:cNvSpPr/>
          <p:nvPr/>
        </p:nvSpPr>
        <p:spPr>
          <a:xfrm>
            <a:off x="9163848" y="208130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7">
            <a:extLst>
              <a:ext uri="{FF2B5EF4-FFF2-40B4-BE49-F238E27FC236}">
                <a16:creationId xmlns:a16="http://schemas.microsoft.com/office/drawing/2014/main" id="{1A31B087-D78B-C6EB-C69B-E142B7CED170}"/>
              </a:ext>
            </a:extLst>
          </p:cNvPr>
          <p:cNvSpPr/>
          <p:nvPr/>
        </p:nvSpPr>
        <p:spPr>
          <a:xfrm>
            <a:off x="9265686" y="204329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8">
            <a:extLst>
              <a:ext uri="{FF2B5EF4-FFF2-40B4-BE49-F238E27FC236}">
                <a16:creationId xmlns:a16="http://schemas.microsoft.com/office/drawing/2014/main" id="{DA469EF4-27C0-2419-122E-ED3FB89078BF}"/>
              </a:ext>
            </a:extLst>
          </p:cNvPr>
          <p:cNvSpPr/>
          <p:nvPr/>
        </p:nvSpPr>
        <p:spPr>
          <a:xfrm>
            <a:off x="8700283" y="209574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49">
            <a:extLst>
              <a:ext uri="{FF2B5EF4-FFF2-40B4-BE49-F238E27FC236}">
                <a16:creationId xmlns:a16="http://schemas.microsoft.com/office/drawing/2014/main" id="{AF2CF905-CCEC-D029-9376-5EC3A796E52C}"/>
              </a:ext>
            </a:extLst>
          </p:cNvPr>
          <p:cNvSpPr txBox="1"/>
          <p:nvPr/>
        </p:nvSpPr>
        <p:spPr>
          <a:xfrm>
            <a:off x="8997971" y="211339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37" name="object 50">
            <a:extLst>
              <a:ext uri="{FF2B5EF4-FFF2-40B4-BE49-F238E27FC236}">
                <a16:creationId xmlns:a16="http://schemas.microsoft.com/office/drawing/2014/main" id="{791DE0F7-FF8C-8AB1-12CF-817F9480307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88827" y="2172453"/>
            <a:ext cx="213867" cy="2138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45B7DC-D3ED-D49C-E85C-69B511B561AF}"/>
              </a:ext>
            </a:extLst>
          </p:cNvPr>
          <p:cNvSpPr txBox="1"/>
          <p:nvPr/>
        </p:nvSpPr>
        <p:spPr>
          <a:xfrm>
            <a:off x="607786" y="3681934"/>
            <a:ext cx="4617357" cy="1754326"/>
          </a:xfrm>
          <a:prstGeom prst="rect">
            <a:avLst/>
          </a:prstGeom>
          <a:solidFill>
            <a:srgbClr val="F5D9AC"/>
          </a:solidFill>
          <a:ln w="12700">
            <a:solidFill>
              <a:srgbClr val="E29522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 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], [R</a:t>
            </a:r>
            <a:r>
              <a:rPr lang="en-US" altLang="zh-CN" baseline="-25000" dirty="0"/>
              <a:t>0</a:t>
            </a:r>
            <a:r>
              <a:rPr lang="en-US" altLang="zh-CN" dirty="0"/>
              <a:t>, G</a:t>
            </a:r>
            <a:r>
              <a:rPr lang="en-US" altLang="zh-CN" baseline="-25000" dirty="0"/>
              <a:t>0</a:t>
            </a:r>
            <a:r>
              <a:rPr lang="en-US" altLang="zh-CN" dirty="0"/>
              <a:t>, B</a:t>
            </a:r>
            <a:r>
              <a:rPr lang="en-US" altLang="zh-CN" baseline="-25000" dirty="0"/>
              <a:t>0</a:t>
            </a:r>
            <a:r>
              <a:rPr lang="en-US" altLang="zh-CN" dirty="0"/>
              <a:t>]</a:t>
            </a:r>
          </a:p>
        </p:txBody>
      </p:sp>
      <p:grpSp>
        <p:nvGrpSpPr>
          <p:cNvPr id="14" name="object 82">
            <a:extLst>
              <a:ext uri="{FF2B5EF4-FFF2-40B4-BE49-F238E27FC236}">
                <a16:creationId xmlns:a16="http://schemas.microsoft.com/office/drawing/2014/main" id="{BB25781F-306B-303B-C61F-2ED4E66F21E2}"/>
              </a:ext>
            </a:extLst>
          </p:cNvPr>
          <p:cNvGrpSpPr/>
          <p:nvPr/>
        </p:nvGrpSpPr>
        <p:grpSpPr>
          <a:xfrm>
            <a:off x="5813430" y="4078597"/>
            <a:ext cx="586740" cy="588645"/>
            <a:chOff x="5818632" y="1645920"/>
            <a:chExt cx="586740" cy="588645"/>
          </a:xfrm>
        </p:grpSpPr>
        <p:pic>
          <p:nvPicPr>
            <p:cNvPr id="15" name="object 83">
              <a:extLst>
                <a:ext uri="{FF2B5EF4-FFF2-40B4-BE49-F238E27FC236}">
                  <a16:creationId xmlns:a16="http://schemas.microsoft.com/office/drawing/2014/main" id="{8769DBDA-02A1-882A-667C-9D95BB5CEA2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16" name="object 84">
              <a:extLst>
                <a:ext uri="{FF2B5EF4-FFF2-40B4-BE49-F238E27FC236}">
                  <a16:creationId xmlns:a16="http://schemas.microsoft.com/office/drawing/2014/main" id="{A247226C-DBBE-7270-A884-BD26724592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22764F1A-DD36-DF79-80D6-6DFAA6DEC029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6">
              <a:extLst>
                <a:ext uri="{FF2B5EF4-FFF2-40B4-BE49-F238E27FC236}">
                  <a16:creationId xmlns:a16="http://schemas.microsoft.com/office/drawing/2014/main" id="{297D4951-C575-A7A5-32D1-712F46E407C5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34">
            <a:extLst>
              <a:ext uri="{FF2B5EF4-FFF2-40B4-BE49-F238E27FC236}">
                <a16:creationId xmlns:a16="http://schemas.microsoft.com/office/drawing/2014/main" id="{7C081AC2-FBE4-969D-23BC-D59EF232B2DC}"/>
              </a:ext>
            </a:extLst>
          </p:cNvPr>
          <p:cNvSpPr/>
          <p:nvPr/>
        </p:nvSpPr>
        <p:spPr>
          <a:xfrm>
            <a:off x="6026668" y="4814593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5">
            <a:extLst>
              <a:ext uri="{FF2B5EF4-FFF2-40B4-BE49-F238E27FC236}">
                <a16:creationId xmlns:a16="http://schemas.microsoft.com/office/drawing/2014/main" id="{9E49895F-958C-C543-C926-BA24C079C42A}"/>
              </a:ext>
            </a:extLst>
          </p:cNvPr>
          <p:cNvSpPr/>
          <p:nvPr/>
        </p:nvSpPr>
        <p:spPr>
          <a:xfrm>
            <a:off x="6105001" y="4814593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6">
            <a:extLst>
              <a:ext uri="{FF2B5EF4-FFF2-40B4-BE49-F238E27FC236}">
                <a16:creationId xmlns:a16="http://schemas.microsoft.com/office/drawing/2014/main" id="{9D5A5933-984D-FAF2-1751-1D3EFBA80230}"/>
              </a:ext>
            </a:extLst>
          </p:cNvPr>
          <p:cNvSpPr/>
          <p:nvPr/>
        </p:nvSpPr>
        <p:spPr>
          <a:xfrm>
            <a:off x="6184128" y="4814593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7">
            <a:extLst>
              <a:ext uri="{FF2B5EF4-FFF2-40B4-BE49-F238E27FC236}">
                <a16:creationId xmlns:a16="http://schemas.microsoft.com/office/drawing/2014/main" id="{993FF293-82AE-7479-F0C9-83C24588864F}"/>
              </a:ext>
            </a:extLst>
          </p:cNvPr>
          <p:cNvSpPr/>
          <p:nvPr/>
        </p:nvSpPr>
        <p:spPr>
          <a:xfrm>
            <a:off x="6285966" y="4776587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8">
            <a:extLst>
              <a:ext uri="{FF2B5EF4-FFF2-40B4-BE49-F238E27FC236}">
                <a16:creationId xmlns:a16="http://schemas.microsoft.com/office/drawing/2014/main" id="{36D23FE4-DF8E-F68F-32E8-50A5F3FC0945}"/>
              </a:ext>
            </a:extLst>
          </p:cNvPr>
          <p:cNvSpPr/>
          <p:nvPr/>
        </p:nvSpPr>
        <p:spPr>
          <a:xfrm>
            <a:off x="5720563" y="4829039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49">
            <a:extLst>
              <a:ext uri="{FF2B5EF4-FFF2-40B4-BE49-F238E27FC236}">
                <a16:creationId xmlns:a16="http://schemas.microsoft.com/office/drawing/2014/main" id="{B665E565-2E03-FB4E-D9FE-E93B7BCBD055}"/>
              </a:ext>
            </a:extLst>
          </p:cNvPr>
          <p:cNvSpPr txBox="1"/>
          <p:nvPr/>
        </p:nvSpPr>
        <p:spPr>
          <a:xfrm>
            <a:off x="6018251" y="4846692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39" name="object 50">
            <a:extLst>
              <a:ext uri="{FF2B5EF4-FFF2-40B4-BE49-F238E27FC236}">
                <a16:creationId xmlns:a16="http://schemas.microsoft.com/office/drawing/2014/main" id="{3EBA4995-E3C7-F838-FF59-E3C82DE37B2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9107" y="4905746"/>
            <a:ext cx="213867" cy="21386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7A95D01-7B2F-337D-213B-9C84D7C4B4AD}"/>
              </a:ext>
            </a:extLst>
          </p:cNvPr>
          <p:cNvSpPr txBox="1"/>
          <p:nvPr/>
        </p:nvSpPr>
        <p:spPr>
          <a:xfrm>
            <a:off x="6924438" y="3657871"/>
            <a:ext cx="4617357" cy="1754326"/>
          </a:xfrm>
          <a:prstGeom prst="rect">
            <a:avLst/>
          </a:prstGeom>
          <a:solidFill>
            <a:srgbClr val="F5D9AC"/>
          </a:solidFill>
          <a:ln w="12700">
            <a:solidFill>
              <a:srgbClr val="E29522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  <a:endParaRPr lang="zh-CN" altLang="en-US" dirty="0"/>
          </a:p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  <a:endParaRPr lang="zh-CN" altLang="en-US" dirty="0"/>
          </a:p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  <a:endParaRPr lang="zh-CN" altLang="en-US" dirty="0"/>
          </a:p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  <a:endParaRPr lang="zh-CN" altLang="en-US" dirty="0"/>
          </a:p>
          <a:p>
            <a:r>
              <a:rPr lang="en-US" altLang="zh-CN" dirty="0"/>
              <a:t>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 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], [R</a:t>
            </a:r>
            <a:r>
              <a:rPr lang="en-US" altLang="zh-CN" baseline="-25000" dirty="0"/>
              <a:t>1</a:t>
            </a:r>
            <a:r>
              <a:rPr lang="en-US" altLang="zh-CN" dirty="0"/>
              <a:t>, G</a:t>
            </a:r>
            <a:r>
              <a:rPr lang="en-US" altLang="zh-CN" baseline="-25000" dirty="0"/>
              <a:t>1</a:t>
            </a:r>
            <a:r>
              <a:rPr lang="en-US" altLang="zh-CN" dirty="0"/>
              <a:t>, B</a:t>
            </a:r>
            <a:r>
              <a:rPr lang="en-US" altLang="zh-CN" baseline="-25000" dirty="0"/>
              <a:t>1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9CC032-06E7-590E-1F45-29445CD730BB}"/>
              </a:ext>
            </a:extLst>
          </p:cNvPr>
          <p:cNvSpPr txBox="1"/>
          <p:nvPr/>
        </p:nvSpPr>
        <p:spPr>
          <a:xfrm>
            <a:off x="5471886" y="5119613"/>
            <a:ext cx="125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[R</a:t>
            </a:r>
            <a:r>
              <a:rPr lang="en-US" altLang="zh-CN" sz="1000" baseline="-25000" dirty="0"/>
              <a:t>0</a:t>
            </a:r>
            <a:r>
              <a:rPr lang="en-US" altLang="zh-CN" sz="1000" dirty="0"/>
              <a:t>+N, G</a:t>
            </a:r>
            <a:r>
              <a:rPr lang="en-US" altLang="zh-CN" sz="1000" baseline="-25000" dirty="0"/>
              <a:t>0</a:t>
            </a:r>
            <a:r>
              <a:rPr lang="en-US" altLang="zh-CN" sz="1000" dirty="0"/>
              <a:t>+N, B</a:t>
            </a:r>
            <a:r>
              <a:rPr lang="en-US" altLang="zh-CN" sz="1000" baseline="-25000" dirty="0"/>
              <a:t>0</a:t>
            </a:r>
            <a:r>
              <a:rPr lang="en-US" altLang="zh-CN" sz="1000" dirty="0"/>
              <a:t>+N]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B85BF64-367D-8599-6386-52E67E8AC43B}"/>
                  </a:ext>
                </a:extLst>
              </p:cNvPr>
              <p:cNvSpPr txBox="1"/>
              <p:nvPr/>
            </p:nvSpPr>
            <p:spPr>
              <a:xfrm>
                <a:off x="3967276" y="5598057"/>
                <a:ext cx="4297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dirty="0"/>
                  <a:t>其中，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代表服从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CN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dirty="0"/>
                  <a:t>的一个随机数</a:t>
                </a: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8B85BF64-367D-8599-6386-52E67E8AC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276" y="5598057"/>
                <a:ext cx="4297527" cy="369332"/>
              </a:xfrm>
              <a:prstGeom prst="rect">
                <a:avLst/>
              </a:prstGeom>
              <a:blipFill>
                <a:blip r:embed="rId7"/>
                <a:stretch>
                  <a:fillRect l="-1277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26" grpId="0" animBg="1"/>
      <p:bldP spid="27" grpId="0" animBg="1"/>
      <p:bldP spid="28" grpId="0" animBg="1"/>
      <p:bldP spid="29" grpId="0" animBg="1"/>
      <p:bldP spid="30" grpId="0" animBg="1"/>
      <p:bldP spid="38" grpId="0"/>
      <p:bldP spid="41" grpId="0" animBg="1"/>
      <p:bldP spid="42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C3FB9586-9591-6F97-871B-D0EFABC3502E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63B15CEF-580F-FBB7-3CAA-3EDFD86D8F9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lang="zh-CN" altLang="en-US" sz="2775" spc="-15" baseline="25525" dirty="0">
                <a:latin typeface="Calibri"/>
                <a:cs typeface="Calibri"/>
              </a:rPr>
              <a:t> </a:t>
            </a:r>
            <a:r>
              <a:rPr lang="en-US" altLang="zh-CN"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80E4943E-928A-9450-4D6E-A26A9E88C5C5}"/>
              </a:ext>
            </a:extLst>
          </p:cNvPr>
          <p:cNvSpPr txBox="1"/>
          <p:nvPr/>
        </p:nvSpPr>
        <p:spPr>
          <a:xfrm>
            <a:off x="652678" y="6082907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lang="en-US" sz="1200" spc="-1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[2] Small</a:t>
            </a:r>
            <a:r>
              <a:rPr lang="zh-CN" altLang="en-US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MI. Jingxuan Wang, 2020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6C6414A-4C7A-C461-5B78-AA055A4ADA3F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EC8188C-DD17-6CCD-7FB9-610B6417E889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37DF89F0-A1A8-13AF-9EC8-71915E21B281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2">
            <a:extLst>
              <a:ext uri="{FF2B5EF4-FFF2-40B4-BE49-F238E27FC236}">
                <a16:creationId xmlns:a16="http://schemas.microsoft.com/office/drawing/2014/main" id="{080E25B3-0ED1-97A2-1586-FAC0D27A90C0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33">
            <a:extLst>
              <a:ext uri="{FF2B5EF4-FFF2-40B4-BE49-F238E27FC236}">
                <a16:creationId xmlns:a16="http://schemas.microsoft.com/office/drawing/2014/main" id="{0E80DB78-E66E-0748-5F22-26AADB294CEC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3B31ADF3-136E-B074-601F-747A0D818F52}"/>
              </a:ext>
            </a:extLst>
          </p:cNvPr>
          <p:cNvSpPr txBox="1"/>
          <p:nvPr/>
        </p:nvSpPr>
        <p:spPr>
          <a:xfrm>
            <a:off x="563372" y="243027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C55A11"/>
                </a:solidFill>
                <a:latin typeface="Calibri"/>
                <a:cs typeface="Calibri"/>
              </a:rPr>
              <a:t>Forward Diffusion 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A75F6F19-E1BA-A70A-A0BC-312AF245CCCF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3" name="object 34">
            <a:extLst>
              <a:ext uri="{FF2B5EF4-FFF2-40B4-BE49-F238E27FC236}">
                <a16:creationId xmlns:a16="http://schemas.microsoft.com/office/drawing/2014/main" id="{4A90C862-3A35-B2A8-4E2A-5C535ABCAF62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46" name="object 37">
              <a:extLst>
                <a:ext uri="{FF2B5EF4-FFF2-40B4-BE49-F238E27FC236}">
                  <a16:creationId xmlns:a16="http://schemas.microsoft.com/office/drawing/2014/main" id="{EE55AA6F-BA88-DACD-A569-62CE84E3B5C3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8">
              <a:extLst>
                <a:ext uri="{FF2B5EF4-FFF2-40B4-BE49-F238E27FC236}">
                  <a16:creationId xmlns:a16="http://schemas.microsoft.com/office/drawing/2014/main" id="{CB05586D-AFCC-4974-0F69-1C83CED313E3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5C66C36D-0769-F68A-3A61-F6FCDBD4F3CD}"/>
              </a:ext>
            </a:extLst>
          </p:cNvPr>
          <p:cNvSpPr txBox="1"/>
          <p:nvPr/>
        </p:nvSpPr>
        <p:spPr>
          <a:xfrm>
            <a:off x="3563799" y="2176548"/>
            <a:ext cx="402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-15" baseline="25525" dirty="0">
                <a:latin typeface="Calibri"/>
                <a:cs typeface="Calibri"/>
              </a:rPr>
              <a:t>[2]</a:t>
            </a:r>
            <a:endParaRPr lang="zh-CN" altLang="en-US" dirty="0"/>
          </a:p>
        </p:txBody>
      </p:sp>
      <p:pic>
        <p:nvPicPr>
          <p:cNvPr id="9" name="object 10">
            <a:extLst>
              <a:ext uri="{FF2B5EF4-FFF2-40B4-BE49-F238E27FC236}">
                <a16:creationId xmlns:a16="http://schemas.microsoft.com/office/drawing/2014/main" id="{66FDD5EF-8EFE-454F-3F75-D968A56BED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593" y="2344749"/>
            <a:ext cx="961643" cy="961643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1FDB688B-8D26-BE96-75E5-D267A5DC62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338" y="2344749"/>
            <a:ext cx="961643" cy="961643"/>
          </a:xfrm>
          <a:prstGeom prst="rect">
            <a:avLst/>
          </a:prstGeom>
        </p:spPr>
      </p:pic>
      <p:pic>
        <p:nvPicPr>
          <p:cNvPr id="48" name="object 10">
            <a:extLst>
              <a:ext uri="{FF2B5EF4-FFF2-40B4-BE49-F238E27FC236}">
                <a16:creationId xmlns:a16="http://schemas.microsoft.com/office/drawing/2014/main" id="{69A99FB8-2185-3F28-3D4E-3BEF7D78E7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1838" y="2344749"/>
            <a:ext cx="961643" cy="961643"/>
          </a:xfrm>
          <a:prstGeom prst="rect">
            <a:avLst/>
          </a:prstGeom>
        </p:spPr>
      </p:pic>
      <p:pic>
        <p:nvPicPr>
          <p:cNvPr id="51" name="object 10">
            <a:extLst>
              <a:ext uri="{FF2B5EF4-FFF2-40B4-BE49-F238E27FC236}">
                <a16:creationId xmlns:a16="http://schemas.microsoft.com/office/drawing/2014/main" id="{7391D294-0831-2536-A8D1-21458F991C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3063" y="2344749"/>
            <a:ext cx="961643" cy="961643"/>
          </a:xfrm>
          <a:prstGeom prst="rect">
            <a:avLst/>
          </a:prstGeom>
        </p:spPr>
      </p:pic>
      <p:pic>
        <p:nvPicPr>
          <p:cNvPr id="52" name="object 10">
            <a:extLst>
              <a:ext uri="{FF2B5EF4-FFF2-40B4-BE49-F238E27FC236}">
                <a16:creationId xmlns:a16="http://schemas.microsoft.com/office/drawing/2014/main" id="{A592363A-D472-4856-D354-290C0843B3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593" y="4191812"/>
            <a:ext cx="961643" cy="961643"/>
          </a:xfrm>
          <a:prstGeom prst="rect">
            <a:avLst/>
          </a:prstGeom>
        </p:spPr>
      </p:pic>
      <p:pic>
        <p:nvPicPr>
          <p:cNvPr id="53" name="object 10">
            <a:extLst>
              <a:ext uri="{FF2B5EF4-FFF2-40B4-BE49-F238E27FC236}">
                <a16:creationId xmlns:a16="http://schemas.microsoft.com/office/drawing/2014/main" id="{85DFDC45-54CF-E3E4-40E6-F74F8D7D75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338" y="4191812"/>
            <a:ext cx="961643" cy="961643"/>
          </a:xfrm>
          <a:prstGeom prst="rect">
            <a:avLst/>
          </a:prstGeom>
        </p:spPr>
      </p:pic>
      <p:pic>
        <p:nvPicPr>
          <p:cNvPr id="54" name="object 10">
            <a:extLst>
              <a:ext uri="{FF2B5EF4-FFF2-40B4-BE49-F238E27FC236}">
                <a16:creationId xmlns:a16="http://schemas.microsoft.com/office/drawing/2014/main" id="{9D91CF7A-F194-C072-C148-A9AA0EFF75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1838" y="4191812"/>
            <a:ext cx="961643" cy="961643"/>
          </a:xfrm>
          <a:prstGeom prst="rect">
            <a:avLst/>
          </a:prstGeom>
        </p:spPr>
      </p:pic>
      <p:pic>
        <p:nvPicPr>
          <p:cNvPr id="55" name="object 10">
            <a:extLst>
              <a:ext uri="{FF2B5EF4-FFF2-40B4-BE49-F238E27FC236}">
                <a16:creationId xmlns:a16="http://schemas.microsoft.com/office/drawing/2014/main" id="{3B2F5407-8065-A249-C69B-D3A9BE43CB0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3063" y="4191812"/>
            <a:ext cx="961643" cy="961643"/>
          </a:xfrm>
          <a:prstGeom prst="rect">
            <a:avLst/>
          </a:prstGeom>
        </p:spPr>
      </p:pic>
      <p:sp>
        <p:nvSpPr>
          <p:cNvPr id="59" name="object 34">
            <a:extLst>
              <a:ext uri="{FF2B5EF4-FFF2-40B4-BE49-F238E27FC236}">
                <a16:creationId xmlns:a16="http://schemas.microsoft.com/office/drawing/2014/main" id="{5489FDA9-7CB8-C58A-0AC4-27256E52EB6B}"/>
              </a:ext>
            </a:extLst>
          </p:cNvPr>
          <p:cNvSpPr/>
          <p:nvPr/>
        </p:nvSpPr>
        <p:spPr>
          <a:xfrm>
            <a:off x="5984576" y="2857329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5">
            <a:extLst>
              <a:ext uri="{FF2B5EF4-FFF2-40B4-BE49-F238E27FC236}">
                <a16:creationId xmlns:a16="http://schemas.microsoft.com/office/drawing/2014/main" id="{327A57AD-BD9D-7425-8B67-2C941903EFFB}"/>
              </a:ext>
            </a:extLst>
          </p:cNvPr>
          <p:cNvSpPr/>
          <p:nvPr/>
        </p:nvSpPr>
        <p:spPr>
          <a:xfrm>
            <a:off x="6062909" y="2857329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6">
            <a:extLst>
              <a:ext uri="{FF2B5EF4-FFF2-40B4-BE49-F238E27FC236}">
                <a16:creationId xmlns:a16="http://schemas.microsoft.com/office/drawing/2014/main" id="{9AAADDCD-549F-6FEF-AF90-E48D95C25091}"/>
              </a:ext>
            </a:extLst>
          </p:cNvPr>
          <p:cNvSpPr/>
          <p:nvPr/>
        </p:nvSpPr>
        <p:spPr>
          <a:xfrm>
            <a:off x="6142036" y="2857329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7">
            <a:extLst>
              <a:ext uri="{FF2B5EF4-FFF2-40B4-BE49-F238E27FC236}">
                <a16:creationId xmlns:a16="http://schemas.microsoft.com/office/drawing/2014/main" id="{618D0DCF-0D3A-423F-D159-19D8D525DED5}"/>
              </a:ext>
            </a:extLst>
          </p:cNvPr>
          <p:cNvSpPr/>
          <p:nvPr/>
        </p:nvSpPr>
        <p:spPr>
          <a:xfrm>
            <a:off x="6243874" y="2819323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8">
            <a:extLst>
              <a:ext uri="{FF2B5EF4-FFF2-40B4-BE49-F238E27FC236}">
                <a16:creationId xmlns:a16="http://schemas.microsoft.com/office/drawing/2014/main" id="{56E19412-9FD3-1E5C-3D65-183170E8B68F}"/>
              </a:ext>
            </a:extLst>
          </p:cNvPr>
          <p:cNvSpPr/>
          <p:nvPr/>
        </p:nvSpPr>
        <p:spPr>
          <a:xfrm>
            <a:off x="5678471" y="287177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4">
            <a:extLst>
              <a:ext uri="{FF2B5EF4-FFF2-40B4-BE49-F238E27FC236}">
                <a16:creationId xmlns:a16="http://schemas.microsoft.com/office/drawing/2014/main" id="{308DEBE0-FC09-1A34-3C54-C65B6B1F4228}"/>
              </a:ext>
            </a:extLst>
          </p:cNvPr>
          <p:cNvSpPr/>
          <p:nvPr/>
        </p:nvSpPr>
        <p:spPr>
          <a:xfrm>
            <a:off x="5995941" y="467134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5">
            <a:extLst>
              <a:ext uri="{FF2B5EF4-FFF2-40B4-BE49-F238E27FC236}">
                <a16:creationId xmlns:a16="http://schemas.microsoft.com/office/drawing/2014/main" id="{7901BBC1-8C92-AA78-1FEF-96A2C95FB81A}"/>
              </a:ext>
            </a:extLst>
          </p:cNvPr>
          <p:cNvSpPr/>
          <p:nvPr/>
        </p:nvSpPr>
        <p:spPr>
          <a:xfrm>
            <a:off x="6074274" y="467134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6">
            <a:extLst>
              <a:ext uri="{FF2B5EF4-FFF2-40B4-BE49-F238E27FC236}">
                <a16:creationId xmlns:a16="http://schemas.microsoft.com/office/drawing/2014/main" id="{08CB3966-CC9C-CDE8-5A4B-BC7947EE6FD0}"/>
              </a:ext>
            </a:extLst>
          </p:cNvPr>
          <p:cNvSpPr/>
          <p:nvPr/>
        </p:nvSpPr>
        <p:spPr>
          <a:xfrm>
            <a:off x="6153401" y="467134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7">
            <a:extLst>
              <a:ext uri="{FF2B5EF4-FFF2-40B4-BE49-F238E27FC236}">
                <a16:creationId xmlns:a16="http://schemas.microsoft.com/office/drawing/2014/main" id="{B86AAC7E-E769-7249-F0C7-7253836BD6A3}"/>
              </a:ext>
            </a:extLst>
          </p:cNvPr>
          <p:cNvSpPr/>
          <p:nvPr/>
        </p:nvSpPr>
        <p:spPr>
          <a:xfrm flipH="1">
            <a:off x="5656134" y="4635150"/>
            <a:ext cx="290559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38">
            <a:extLst>
              <a:ext uri="{FF2B5EF4-FFF2-40B4-BE49-F238E27FC236}">
                <a16:creationId xmlns:a16="http://schemas.microsoft.com/office/drawing/2014/main" id="{A9FCE05F-CB1C-ED80-0629-239ECEBB05D1}"/>
              </a:ext>
            </a:extLst>
          </p:cNvPr>
          <p:cNvSpPr/>
          <p:nvPr/>
        </p:nvSpPr>
        <p:spPr>
          <a:xfrm>
            <a:off x="6243874" y="4687538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箭头: 右 69">
            <a:extLst>
              <a:ext uri="{FF2B5EF4-FFF2-40B4-BE49-F238E27FC236}">
                <a16:creationId xmlns:a16="http://schemas.microsoft.com/office/drawing/2014/main" id="{C512DE5B-D78F-6AD1-DE0A-A5612C674C58}"/>
              </a:ext>
            </a:extLst>
          </p:cNvPr>
          <p:cNvSpPr/>
          <p:nvPr/>
        </p:nvSpPr>
        <p:spPr>
          <a:xfrm>
            <a:off x="3797173" y="2824473"/>
            <a:ext cx="603377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4C4ABE05-7F91-7AD5-D0CF-343BA623F226}"/>
              </a:ext>
            </a:extLst>
          </p:cNvPr>
          <p:cNvSpPr/>
          <p:nvPr/>
        </p:nvSpPr>
        <p:spPr>
          <a:xfrm flipH="1">
            <a:off x="3835528" y="4659662"/>
            <a:ext cx="574548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9CF67B1E-BB05-5BFD-1CED-C740B97BAE51}"/>
              </a:ext>
            </a:extLst>
          </p:cNvPr>
          <p:cNvSpPr/>
          <p:nvPr/>
        </p:nvSpPr>
        <p:spPr>
          <a:xfrm>
            <a:off x="7779637" y="2824473"/>
            <a:ext cx="603377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3E36F8EA-BDE1-F39E-DB6B-71E8377763B7}"/>
              </a:ext>
            </a:extLst>
          </p:cNvPr>
          <p:cNvSpPr/>
          <p:nvPr/>
        </p:nvSpPr>
        <p:spPr>
          <a:xfrm flipH="1">
            <a:off x="7711501" y="4659662"/>
            <a:ext cx="595758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/>
      <p:bldP spid="40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8">
            <a:extLst>
              <a:ext uri="{FF2B5EF4-FFF2-40B4-BE49-F238E27FC236}">
                <a16:creationId xmlns:a16="http://schemas.microsoft.com/office/drawing/2014/main" id="{8F3DF3BC-7E91-C7C0-299F-8CEB0ADDB3AD}"/>
              </a:ext>
            </a:extLst>
          </p:cNvPr>
          <p:cNvGrpSpPr/>
          <p:nvPr/>
        </p:nvGrpSpPr>
        <p:grpSpPr>
          <a:xfrm>
            <a:off x="3880103" y="4621529"/>
            <a:ext cx="4495800" cy="1666621"/>
            <a:chOff x="3880103" y="4621529"/>
            <a:chExt cx="4495800" cy="1666621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4B415001-F0B9-7E28-2585-AD82211D01E1}"/>
                </a:ext>
              </a:extLst>
            </p:cNvPr>
            <p:cNvSpPr/>
            <p:nvPr/>
          </p:nvSpPr>
          <p:spPr>
            <a:xfrm>
              <a:off x="3880103" y="4707635"/>
              <a:ext cx="4495800" cy="1580515"/>
            </a:xfrm>
            <a:custGeom>
              <a:avLst/>
              <a:gdLst/>
              <a:ahLst/>
              <a:cxnLst/>
              <a:rect l="l" t="t" r="r" b="b"/>
              <a:pathLst>
                <a:path w="4495800" h="1580514">
                  <a:moveTo>
                    <a:pt x="4232402" y="0"/>
                  </a:moveTo>
                  <a:lnTo>
                    <a:pt x="263398" y="0"/>
                  </a:lnTo>
                  <a:lnTo>
                    <a:pt x="216066" y="4245"/>
                  </a:lnTo>
                  <a:lnTo>
                    <a:pt x="171512" y="16485"/>
                  </a:lnTo>
                  <a:lnTo>
                    <a:pt x="130480" y="35973"/>
                  </a:lnTo>
                  <a:lnTo>
                    <a:pt x="93716" y="61966"/>
                  </a:lnTo>
                  <a:lnTo>
                    <a:pt x="61966" y="93716"/>
                  </a:lnTo>
                  <a:lnTo>
                    <a:pt x="35973" y="130480"/>
                  </a:lnTo>
                  <a:lnTo>
                    <a:pt x="16485" y="171512"/>
                  </a:lnTo>
                  <a:lnTo>
                    <a:pt x="4245" y="216066"/>
                  </a:lnTo>
                  <a:lnTo>
                    <a:pt x="0" y="263397"/>
                  </a:lnTo>
                  <a:lnTo>
                    <a:pt x="0" y="1316989"/>
                  </a:lnTo>
                  <a:lnTo>
                    <a:pt x="4245" y="1364334"/>
                  </a:lnTo>
                  <a:lnTo>
                    <a:pt x="16485" y="1408896"/>
                  </a:lnTo>
                  <a:lnTo>
                    <a:pt x="35973" y="1449929"/>
                  </a:lnTo>
                  <a:lnTo>
                    <a:pt x="61966" y="1486691"/>
                  </a:lnTo>
                  <a:lnTo>
                    <a:pt x="93716" y="1518438"/>
                  </a:lnTo>
                  <a:lnTo>
                    <a:pt x="130480" y="1544425"/>
                  </a:lnTo>
                  <a:lnTo>
                    <a:pt x="171512" y="1563908"/>
                  </a:lnTo>
                  <a:lnTo>
                    <a:pt x="216066" y="1576144"/>
                  </a:lnTo>
                  <a:lnTo>
                    <a:pt x="263398" y="1580388"/>
                  </a:lnTo>
                  <a:lnTo>
                    <a:pt x="4232402" y="1580388"/>
                  </a:lnTo>
                  <a:lnTo>
                    <a:pt x="4279733" y="1576144"/>
                  </a:lnTo>
                  <a:lnTo>
                    <a:pt x="4324287" y="1563908"/>
                  </a:lnTo>
                  <a:lnTo>
                    <a:pt x="4365319" y="1544425"/>
                  </a:lnTo>
                  <a:lnTo>
                    <a:pt x="4402083" y="1518438"/>
                  </a:lnTo>
                  <a:lnTo>
                    <a:pt x="4433833" y="1486691"/>
                  </a:lnTo>
                  <a:lnTo>
                    <a:pt x="4459826" y="1449929"/>
                  </a:lnTo>
                  <a:lnTo>
                    <a:pt x="4479314" y="1408896"/>
                  </a:lnTo>
                  <a:lnTo>
                    <a:pt x="4491554" y="1364334"/>
                  </a:lnTo>
                  <a:lnTo>
                    <a:pt x="4495800" y="1316989"/>
                  </a:lnTo>
                  <a:lnTo>
                    <a:pt x="4495800" y="263397"/>
                  </a:lnTo>
                  <a:lnTo>
                    <a:pt x="4491554" y="216066"/>
                  </a:lnTo>
                  <a:lnTo>
                    <a:pt x="4479314" y="171512"/>
                  </a:lnTo>
                  <a:lnTo>
                    <a:pt x="4459826" y="130480"/>
                  </a:lnTo>
                  <a:lnTo>
                    <a:pt x="4433833" y="93716"/>
                  </a:lnTo>
                  <a:lnTo>
                    <a:pt x="4402083" y="61966"/>
                  </a:lnTo>
                  <a:lnTo>
                    <a:pt x="4365319" y="35973"/>
                  </a:lnTo>
                  <a:lnTo>
                    <a:pt x="4324287" y="16485"/>
                  </a:lnTo>
                  <a:lnTo>
                    <a:pt x="4279733" y="4245"/>
                  </a:lnTo>
                  <a:lnTo>
                    <a:pt x="4232402" y="0"/>
                  </a:lnTo>
                  <a:close/>
                </a:path>
              </a:pathLst>
            </a:custGeom>
            <a:solidFill>
              <a:srgbClr val="538235">
                <a:alpha val="10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4A8718D-2C40-C4E3-E7F1-428862F0EFA7}"/>
                </a:ext>
              </a:extLst>
            </p:cNvPr>
            <p:cNvSpPr/>
            <p:nvPr/>
          </p:nvSpPr>
          <p:spPr>
            <a:xfrm>
              <a:off x="3880103" y="4707635"/>
              <a:ext cx="4495800" cy="1580515"/>
            </a:xfrm>
            <a:custGeom>
              <a:avLst/>
              <a:gdLst/>
              <a:ahLst/>
              <a:cxnLst/>
              <a:rect l="l" t="t" r="r" b="b"/>
              <a:pathLst>
                <a:path w="4495800" h="1580514">
                  <a:moveTo>
                    <a:pt x="0" y="263397"/>
                  </a:moveTo>
                  <a:lnTo>
                    <a:pt x="4245" y="216066"/>
                  </a:lnTo>
                  <a:lnTo>
                    <a:pt x="16485" y="171512"/>
                  </a:lnTo>
                  <a:lnTo>
                    <a:pt x="35973" y="130480"/>
                  </a:lnTo>
                  <a:lnTo>
                    <a:pt x="61966" y="93716"/>
                  </a:lnTo>
                  <a:lnTo>
                    <a:pt x="93716" y="61966"/>
                  </a:lnTo>
                  <a:lnTo>
                    <a:pt x="130480" y="35973"/>
                  </a:lnTo>
                  <a:lnTo>
                    <a:pt x="171512" y="16485"/>
                  </a:lnTo>
                  <a:lnTo>
                    <a:pt x="216066" y="4245"/>
                  </a:lnTo>
                  <a:lnTo>
                    <a:pt x="263398" y="0"/>
                  </a:lnTo>
                  <a:lnTo>
                    <a:pt x="4232402" y="0"/>
                  </a:lnTo>
                  <a:lnTo>
                    <a:pt x="4279733" y="4245"/>
                  </a:lnTo>
                  <a:lnTo>
                    <a:pt x="4324287" y="16485"/>
                  </a:lnTo>
                  <a:lnTo>
                    <a:pt x="4365319" y="35973"/>
                  </a:lnTo>
                  <a:lnTo>
                    <a:pt x="4402083" y="61966"/>
                  </a:lnTo>
                  <a:lnTo>
                    <a:pt x="4433833" y="93716"/>
                  </a:lnTo>
                  <a:lnTo>
                    <a:pt x="4459826" y="130480"/>
                  </a:lnTo>
                  <a:lnTo>
                    <a:pt x="4479314" y="171512"/>
                  </a:lnTo>
                  <a:lnTo>
                    <a:pt x="4491554" y="216066"/>
                  </a:lnTo>
                  <a:lnTo>
                    <a:pt x="4495800" y="263397"/>
                  </a:lnTo>
                  <a:lnTo>
                    <a:pt x="4495800" y="1316989"/>
                  </a:lnTo>
                  <a:lnTo>
                    <a:pt x="4491554" y="1364334"/>
                  </a:lnTo>
                  <a:lnTo>
                    <a:pt x="4479314" y="1408896"/>
                  </a:lnTo>
                  <a:lnTo>
                    <a:pt x="4459826" y="1449929"/>
                  </a:lnTo>
                  <a:lnTo>
                    <a:pt x="4433833" y="1486691"/>
                  </a:lnTo>
                  <a:lnTo>
                    <a:pt x="4402083" y="1518438"/>
                  </a:lnTo>
                  <a:lnTo>
                    <a:pt x="4365319" y="1544425"/>
                  </a:lnTo>
                  <a:lnTo>
                    <a:pt x="4324287" y="1563908"/>
                  </a:lnTo>
                  <a:lnTo>
                    <a:pt x="4279733" y="1576144"/>
                  </a:lnTo>
                  <a:lnTo>
                    <a:pt x="4232402" y="1580388"/>
                  </a:lnTo>
                  <a:lnTo>
                    <a:pt x="263398" y="1580388"/>
                  </a:lnTo>
                  <a:lnTo>
                    <a:pt x="216066" y="1576144"/>
                  </a:lnTo>
                  <a:lnTo>
                    <a:pt x="171512" y="1563908"/>
                  </a:lnTo>
                  <a:lnTo>
                    <a:pt x="130480" y="1544425"/>
                  </a:lnTo>
                  <a:lnTo>
                    <a:pt x="93716" y="1518438"/>
                  </a:lnTo>
                  <a:lnTo>
                    <a:pt x="61966" y="1486691"/>
                  </a:lnTo>
                  <a:lnTo>
                    <a:pt x="35973" y="1449929"/>
                  </a:lnTo>
                  <a:lnTo>
                    <a:pt x="16485" y="1408896"/>
                  </a:lnTo>
                  <a:lnTo>
                    <a:pt x="4245" y="1364334"/>
                  </a:lnTo>
                  <a:lnTo>
                    <a:pt x="0" y="1316989"/>
                  </a:lnTo>
                  <a:lnTo>
                    <a:pt x="0" y="263397"/>
                  </a:lnTo>
                  <a:close/>
                </a:path>
              </a:pathLst>
            </a:custGeom>
            <a:ln w="15875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FD18449E-554F-EB6C-8401-E8027575BCCA}"/>
                </a:ext>
              </a:extLst>
            </p:cNvPr>
            <p:cNvSpPr/>
            <p:nvPr/>
          </p:nvSpPr>
          <p:spPr>
            <a:xfrm>
              <a:off x="7208519" y="5257799"/>
              <a:ext cx="958850" cy="541020"/>
            </a:xfrm>
            <a:custGeom>
              <a:avLst/>
              <a:gdLst/>
              <a:ahLst/>
              <a:cxnLst/>
              <a:rect l="l" t="t" r="r" b="b"/>
              <a:pathLst>
                <a:path w="958850" h="541020">
                  <a:moveTo>
                    <a:pt x="868426" y="0"/>
                  </a:moveTo>
                  <a:lnTo>
                    <a:pt x="90170" y="0"/>
                  </a:lnTo>
                  <a:lnTo>
                    <a:pt x="55078" y="7088"/>
                  </a:lnTo>
                  <a:lnTo>
                    <a:pt x="26416" y="26416"/>
                  </a:lnTo>
                  <a:lnTo>
                    <a:pt x="7088" y="55078"/>
                  </a:lnTo>
                  <a:lnTo>
                    <a:pt x="0" y="90169"/>
                  </a:lnTo>
                  <a:lnTo>
                    <a:pt x="0" y="450850"/>
                  </a:lnTo>
                  <a:lnTo>
                    <a:pt x="7088" y="485947"/>
                  </a:lnTo>
                  <a:lnTo>
                    <a:pt x="26415" y="514608"/>
                  </a:lnTo>
                  <a:lnTo>
                    <a:pt x="55078" y="533933"/>
                  </a:lnTo>
                  <a:lnTo>
                    <a:pt x="90170" y="541019"/>
                  </a:lnTo>
                  <a:lnTo>
                    <a:pt x="868426" y="541019"/>
                  </a:lnTo>
                  <a:lnTo>
                    <a:pt x="903517" y="533933"/>
                  </a:lnTo>
                  <a:lnTo>
                    <a:pt x="932179" y="514608"/>
                  </a:lnTo>
                  <a:lnTo>
                    <a:pt x="951507" y="485947"/>
                  </a:lnTo>
                  <a:lnTo>
                    <a:pt x="958596" y="450850"/>
                  </a:lnTo>
                  <a:lnTo>
                    <a:pt x="958596" y="90169"/>
                  </a:lnTo>
                  <a:lnTo>
                    <a:pt x="951507" y="55078"/>
                  </a:lnTo>
                  <a:lnTo>
                    <a:pt x="932179" y="26415"/>
                  </a:lnTo>
                  <a:lnTo>
                    <a:pt x="903517" y="7088"/>
                  </a:lnTo>
                  <a:lnTo>
                    <a:pt x="868426" y="0"/>
                  </a:lnTo>
                  <a:close/>
                </a:path>
              </a:pathLst>
            </a:custGeom>
            <a:solidFill>
              <a:srgbClr val="004B74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455072DF-D4A1-504C-AC97-72B711DCF8CB}"/>
                </a:ext>
              </a:extLst>
            </p:cNvPr>
            <p:cNvSpPr/>
            <p:nvPr/>
          </p:nvSpPr>
          <p:spPr>
            <a:xfrm>
              <a:off x="7650607" y="4621529"/>
              <a:ext cx="76200" cy="636905"/>
            </a:xfrm>
            <a:custGeom>
              <a:avLst/>
              <a:gdLst/>
              <a:ahLst/>
              <a:cxnLst/>
              <a:rect l="l" t="t" r="r" b="b"/>
              <a:pathLst>
                <a:path w="76200" h="636904">
                  <a:moveTo>
                    <a:pt x="25380" y="560578"/>
                  </a:moveTo>
                  <a:lnTo>
                    <a:pt x="0" y="560578"/>
                  </a:lnTo>
                  <a:lnTo>
                    <a:pt x="38226" y="636651"/>
                  </a:lnTo>
                  <a:lnTo>
                    <a:pt x="69871" y="573151"/>
                  </a:lnTo>
                  <a:lnTo>
                    <a:pt x="25400" y="573151"/>
                  </a:lnTo>
                  <a:lnTo>
                    <a:pt x="25380" y="560578"/>
                  </a:lnTo>
                  <a:close/>
                </a:path>
                <a:path w="76200" h="636904">
                  <a:moveTo>
                    <a:pt x="49911" y="0"/>
                  </a:moveTo>
                  <a:lnTo>
                    <a:pt x="24511" y="0"/>
                  </a:lnTo>
                  <a:lnTo>
                    <a:pt x="25380" y="560578"/>
                  </a:lnTo>
                  <a:lnTo>
                    <a:pt x="25400" y="573151"/>
                  </a:lnTo>
                  <a:lnTo>
                    <a:pt x="50800" y="573151"/>
                  </a:lnTo>
                  <a:lnTo>
                    <a:pt x="49911" y="0"/>
                  </a:lnTo>
                  <a:close/>
                </a:path>
                <a:path w="76200" h="636904">
                  <a:moveTo>
                    <a:pt x="76136" y="560578"/>
                  </a:moveTo>
                  <a:lnTo>
                    <a:pt x="50780" y="560578"/>
                  </a:lnTo>
                  <a:lnTo>
                    <a:pt x="50800" y="573151"/>
                  </a:lnTo>
                  <a:lnTo>
                    <a:pt x="69871" y="573151"/>
                  </a:lnTo>
                  <a:lnTo>
                    <a:pt x="76136" y="56057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8FD14476-4E8D-A618-699C-CB1855D43681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A10C360A-966C-F37C-7981-56A7870AF54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6421BA54-B0EC-ECBB-24A1-06C6B09EC706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3F9247A3-E5D3-43D0-20D4-F6F01667BBA8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EF768BA6-85C4-A9D9-3F88-59AA77D91A56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444EA0C9-C428-1DE0-11DF-02C68B2A3734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6">
            <a:extLst>
              <a:ext uri="{FF2B5EF4-FFF2-40B4-BE49-F238E27FC236}">
                <a16:creationId xmlns:a16="http://schemas.microsoft.com/office/drawing/2014/main" id="{F373AD38-8137-AB95-D228-FD6659074A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19" name="object 17">
            <a:extLst>
              <a:ext uri="{FF2B5EF4-FFF2-40B4-BE49-F238E27FC236}">
                <a16:creationId xmlns:a16="http://schemas.microsoft.com/office/drawing/2014/main" id="{52051172-9840-455F-C4A3-D93C341A02D7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B53C09FA-4AFE-F928-499B-4878F3AFB8C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F7ED104F-4132-C25D-4DE9-307F97973996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F4ABC19A-D824-C009-07D2-DA9FF28E8B2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3" name="object 21">
            <a:extLst>
              <a:ext uri="{FF2B5EF4-FFF2-40B4-BE49-F238E27FC236}">
                <a16:creationId xmlns:a16="http://schemas.microsoft.com/office/drawing/2014/main" id="{8A2927AD-799F-F634-696E-E67EDC92E3D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4" name="object 22">
            <a:extLst>
              <a:ext uri="{FF2B5EF4-FFF2-40B4-BE49-F238E27FC236}">
                <a16:creationId xmlns:a16="http://schemas.microsoft.com/office/drawing/2014/main" id="{26F4535F-9720-7F52-8C86-AC2FAA3659EA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F19C146E-3BEC-3EE5-52F8-7BB775C3F6CA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42F28E89-75DC-3D81-74C3-62CAE0E5AF52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5">
            <a:extLst>
              <a:ext uri="{FF2B5EF4-FFF2-40B4-BE49-F238E27FC236}">
                <a16:creationId xmlns:a16="http://schemas.microsoft.com/office/drawing/2014/main" id="{32029965-7C5A-EECE-36E3-3FE7CABFB6C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8" name="object 26">
            <a:extLst>
              <a:ext uri="{FF2B5EF4-FFF2-40B4-BE49-F238E27FC236}">
                <a16:creationId xmlns:a16="http://schemas.microsoft.com/office/drawing/2014/main" id="{2EFE77E7-7FAE-FDA4-4CE2-96F90DF752E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9" name="object 27">
            <a:extLst>
              <a:ext uri="{FF2B5EF4-FFF2-40B4-BE49-F238E27FC236}">
                <a16:creationId xmlns:a16="http://schemas.microsoft.com/office/drawing/2014/main" id="{A59CACF1-5321-FB31-1655-7B8CF2F1582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0" name="object 28">
            <a:extLst>
              <a:ext uri="{FF2B5EF4-FFF2-40B4-BE49-F238E27FC236}">
                <a16:creationId xmlns:a16="http://schemas.microsoft.com/office/drawing/2014/main" id="{C7D28B35-AE5E-A62C-A79B-D4BC4D630A4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1" name="object 29">
            <a:extLst>
              <a:ext uri="{FF2B5EF4-FFF2-40B4-BE49-F238E27FC236}">
                <a16:creationId xmlns:a16="http://schemas.microsoft.com/office/drawing/2014/main" id="{7CF32978-FA8E-457F-FAB1-4FC1ED08A70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2" name="object 30">
            <a:extLst>
              <a:ext uri="{FF2B5EF4-FFF2-40B4-BE49-F238E27FC236}">
                <a16:creationId xmlns:a16="http://schemas.microsoft.com/office/drawing/2014/main" id="{37B626B9-BE54-1FD4-8E1B-E323C5CE36FF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ACA39DAD-A50F-7C31-5356-A66059F7BE47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93D1C5A0-5EE1-A3F5-79BC-165E2B784E91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>
            <a:extLst>
              <a:ext uri="{FF2B5EF4-FFF2-40B4-BE49-F238E27FC236}">
                <a16:creationId xmlns:a16="http://schemas.microsoft.com/office/drawing/2014/main" id="{37C9351F-08DA-4EDD-82A2-8B2572E14E1A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>
            <a:extLst>
              <a:ext uri="{FF2B5EF4-FFF2-40B4-BE49-F238E27FC236}">
                <a16:creationId xmlns:a16="http://schemas.microsoft.com/office/drawing/2014/main" id="{BB72DC90-BBCD-C32C-3B02-A6FBA4E1ABA1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>
            <a:extLst>
              <a:ext uri="{FF2B5EF4-FFF2-40B4-BE49-F238E27FC236}">
                <a16:creationId xmlns:a16="http://schemas.microsoft.com/office/drawing/2014/main" id="{C7853870-CBB4-2485-7F84-F7F131674C81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64E7B199-0897-3A6A-4387-C43529D61666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>
            <a:extLst>
              <a:ext uri="{FF2B5EF4-FFF2-40B4-BE49-F238E27FC236}">
                <a16:creationId xmlns:a16="http://schemas.microsoft.com/office/drawing/2014/main" id="{CAC66942-EDA7-84D0-1DE7-BA7D48EBD4A9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8C27C961-BC2A-B4B0-1665-6028F760501B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39">
            <a:extLst>
              <a:ext uri="{FF2B5EF4-FFF2-40B4-BE49-F238E27FC236}">
                <a16:creationId xmlns:a16="http://schemas.microsoft.com/office/drawing/2014/main" id="{37EBD47C-15BF-E1E2-1A11-8906151DC93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2" name="object 40">
              <a:extLst>
                <a:ext uri="{FF2B5EF4-FFF2-40B4-BE49-F238E27FC236}">
                  <a16:creationId xmlns:a16="http://schemas.microsoft.com/office/drawing/2014/main" id="{76E7521E-84F6-6D64-9896-02B5BF7583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0EA7048E-484B-4FE8-B638-E4E8C8312CDC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DF7142BB-E62A-5C3E-8FAA-6D14ECFB4EB8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EB479F0A-0B5A-6509-A96C-00BFA0859B0C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4">
            <a:extLst>
              <a:ext uri="{FF2B5EF4-FFF2-40B4-BE49-F238E27FC236}">
                <a16:creationId xmlns:a16="http://schemas.microsoft.com/office/drawing/2014/main" id="{7667E409-9C05-EC03-4B3A-E2AAA7C11DC0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7" name="object 45">
              <a:extLst>
                <a:ext uri="{FF2B5EF4-FFF2-40B4-BE49-F238E27FC236}">
                  <a16:creationId xmlns:a16="http://schemas.microsoft.com/office/drawing/2014/main" id="{7A6921B5-0A97-3D99-C66B-7263488EEA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373AE3FF-5787-7435-04A1-B96EB34387D7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93C703DB-B47F-4A5C-DE25-D504C5F91C00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6A618F8D-04D3-74B4-568A-0EEEC2AABFA4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49">
            <a:extLst>
              <a:ext uri="{FF2B5EF4-FFF2-40B4-BE49-F238E27FC236}">
                <a16:creationId xmlns:a16="http://schemas.microsoft.com/office/drawing/2014/main" id="{27B348A5-9E7C-2A8D-B99F-F10C59EFB7B9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2" name="object 50">
            <a:extLst>
              <a:ext uri="{FF2B5EF4-FFF2-40B4-BE49-F238E27FC236}">
                <a16:creationId xmlns:a16="http://schemas.microsoft.com/office/drawing/2014/main" id="{3DE374CF-3B28-AC93-DA2A-DB19E8738FB8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3" name="object 51">
            <a:extLst>
              <a:ext uri="{FF2B5EF4-FFF2-40B4-BE49-F238E27FC236}">
                <a16:creationId xmlns:a16="http://schemas.microsoft.com/office/drawing/2014/main" id="{D9DFFFE4-8F9F-01E6-F766-BFFA9B18203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4" name="object 52">
            <a:extLst>
              <a:ext uri="{FF2B5EF4-FFF2-40B4-BE49-F238E27FC236}">
                <a16:creationId xmlns:a16="http://schemas.microsoft.com/office/drawing/2014/main" id="{80922F3C-64C6-755D-DD85-19E5B19DF172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5" name="object 53">
            <a:extLst>
              <a:ext uri="{FF2B5EF4-FFF2-40B4-BE49-F238E27FC236}">
                <a16:creationId xmlns:a16="http://schemas.microsoft.com/office/drawing/2014/main" id="{A80F2F06-7B7E-9F5F-DB70-49B7060CBD17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>
            <a:extLst>
              <a:ext uri="{FF2B5EF4-FFF2-40B4-BE49-F238E27FC236}">
                <a16:creationId xmlns:a16="http://schemas.microsoft.com/office/drawing/2014/main" id="{BC7488AC-2FAD-09D2-E6A0-6A74A23EE061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>
            <a:extLst>
              <a:ext uri="{FF2B5EF4-FFF2-40B4-BE49-F238E27FC236}">
                <a16:creationId xmlns:a16="http://schemas.microsoft.com/office/drawing/2014/main" id="{2A6CB581-CA3E-2C16-20C7-5D5C92A26C1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6">
            <a:extLst>
              <a:ext uri="{FF2B5EF4-FFF2-40B4-BE49-F238E27FC236}">
                <a16:creationId xmlns:a16="http://schemas.microsoft.com/office/drawing/2014/main" id="{AF4228B9-BD1F-6624-DE3E-9EC8852BCFFF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pic>
        <p:nvPicPr>
          <p:cNvPr id="59" name="object 57">
            <a:extLst>
              <a:ext uri="{FF2B5EF4-FFF2-40B4-BE49-F238E27FC236}">
                <a16:creationId xmlns:a16="http://schemas.microsoft.com/office/drawing/2014/main" id="{B714B3D6-C94F-25A8-EC01-E7C65EA5B34A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2381" y="3660647"/>
            <a:ext cx="960119" cy="960119"/>
          </a:xfrm>
          <a:prstGeom prst="rect">
            <a:avLst/>
          </a:prstGeom>
        </p:spPr>
      </p:pic>
      <p:sp>
        <p:nvSpPr>
          <p:cNvPr id="60" name="object 58">
            <a:extLst>
              <a:ext uri="{FF2B5EF4-FFF2-40B4-BE49-F238E27FC236}">
                <a16:creationId xmlns:a16="http://schemas.microsoft.com/office/drawing/2014/main" id="{D211C408-30E1-CB63-9F9A-5D6F99150B47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1" name="object 59">
            <a:extLst>
              <a:ext uri="{FF2B5EF4-FFF2-40B4-BE49-F238E27FC236}">
                <a16:creationId xmlns:a16="http://schemas.microsoft.com/office/drawing/2014/main" id="{4DE898E9-7147-B659-7C85-709E096C5B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0">
            <a:extLst>
              <a:ext uri="{FF2B5EF4-FFF2-40B4-BE49-F238E27FC236}">
                <a16:creationId xmlns:a16="http://schemas.microsoft.com/office/drawing/2014/main" id="{E5FAC5BB-E7CB-7BC6-25CD-E0944D14C492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>
            <a:extLst>
              <a:ext uri="{FF2B5EF4-FFF2-40B4-BE49-F238E27FC236}">
                <a16:creationId xmlns:a16="http://schemas.microsoft.com/office/drawing/2014/main" id="{DB69A6FB-8ACF-F8B3-800A-C020038AFF73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2">
            <a:extLst>
              <a:ext uri="{FF2B5EF4-FFF2-40B4-BE49-F238E27FC236}">
                <a16:creationId xmlns:a16="http://schemas.microsoft.com/office/drawing/2014/main" id="{60B05087-2640-E8C7-0A52-D7601FD43E1D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5" name="object 63">
            <a:extLst>
              <a:ext uri="{FF2B5EF4-FFF2-40B4-BE49-F238E27FC236}">
                <a16:creationId xmlns:a16="http://schemas.microsoft.com/office/drawing/2014/main" id="{E1F6C296-F540-5BBE-DFC1-C57F67BFB3CD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>
            <a:extLst>
              <a:ext uri="{FF2B5EF4-FFF2-40B4-BE49-F238E27FC236}">
                <a16:creationId xmlns:a16="http://schemas.microsoft.com/office/drawing/2014/main" id="{494C4C51-08EA-B42F-D885-38C34BA4566D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5">
            <a:extLst>
              <a:ext uri="{FF2B5EF4-FFF2-40B4-BE49-F238E27FC236}">
                <a16:creationId xmlns:a16="http://schemas.microsoft.com/office/drawing/2014/main" id="{8EB51A1A-2F8F-2A83-77D8-6379FE5727C6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6">
            <a:extLst>
              <a:ext uri="{FF2B5EF4-FFF2-40B4-BE49-F238E27FC236}">
                <a16:creationId xmlns:a16="http://schemas.microsoft.com/office/drawing/2014/main" id="{F02FEFF1-FB36-AF13-99D2-4582581DFBED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7">
            <a:extLst>
              <a:ext uri="{FF2B5EF4-FFF2-40B4-BE49-F238E27FC236}">
                <a16:creationId xmlns:a16="http://schemas.microsoft.com/office/drawing/2014/main" id="{371F730B-1333-3ECB-EDFD-71C04D5F1531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0" name="object 68">
            <a:extLst>
              <a:ext uri="{FF2B5EF4-FFF2-40B4-BE49-F238E27FC236}">
                <a16:creationId xmlns:a16="http://schemas.microsoft.com/office/drawing/2014/main" id="{93101EE7-4EA7-F1A2-EDB9-E5A7B352315B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grpSp>
        <p:nvGrpSpPr>
          <p:cNvPr id="71" name="object 69">
            <a:extLst>
              <a:ext uri="{FF2B5EF4-FFF2-40B4-BE49-F238E27FC236}">
                <a16:creationId xmlns:a16="http://schemas.microsoft.com/office/drawing/2014/main" id="{50F5DBBB-89F9-E086-B9F6-29DCE9FD61E2}"/>
              </a:ext>
            </a:extLst>
          </p:cNvPr>
          <p:cNvGrpSpPr/>
          <p:nvPr/>
        </p:nvGrpSpPr>
        <p:grpSpPr>
          <a:xfrm>
            <a:off x="4310253" y="4621529"/>
            <a:ext cx="3389630" cy="948055"/>
            <a:chOff x="4310253" y="4621529"/>
            <a:chExt cx="3389630" cy="948055"/>
          </a:xfrm>
        </p:grpSpPr>
        <p:pic>
          <p:nvPicPr>
            <p:cNvPr id="72" name="object 70">
              <a:extLst>
                <a:ext uri="{FF2B5EF4-FFF2-40B4-BE49-F238E27FC236}">
                  <a16:creationId xmlns:a16="http://schemas.microsoft.com/office/drawing/2014/main" id="{5AC051EB-2966-EE6A-C60A-FD50E132C62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0253" y="4830762"/>
              <a:ext cx="212344" cy="212344"/>
            </a:xfrm>
            <a:prstGeom prst="rect">
              <a:avLst/>
            </a:prstGeom>
          </p:spPr>
        </p:pic>
        <p:sp>
          <p:nvSpPr>
            <p:cNvPr id="73" name="object 71">
              <a:extLst>
                <a:ext uri="{FF2B5EF4-FFF2-40B4-BE49-F238E27FC236}">
                  <a16:creationId xmlns:a16="http://schemas.microsoft.com/office/drawing/2014/main" id="{7D84170F-0C8F-0F37-EE7A-3BCBAE8D5466}"/>
                </a:ext>
              </a:extLst>
            </p:cNvPr>
            <p:cNvSpPr/>
            <p:nvPr/>
          </p:nvSpPr>
          <p:spPr>
            <a:xfrm>
              <a:off x="4517898" y="4621529"/>
              <a:ext cx="3181985" cy="948055"/>
            </a:xfrm>
            <a:custGeom>
              <a:avLst/>
              <a:gdLst/>
              <a:ahLst/>
              <a:cxnLst/>
              <a:rect l="l" t="t" r="r" b="b"/>
              <a:pathLst>
                <a:path w="3181984" h="948054">
                  <a:moveTo>
                    <a:pt x="2691384" y="895604"/>
                  </a:moveTo>
                  <a:lnTo>
                    <a:pt x="269748" y="897128"/>
                  </a:lnTo>
                  <a:lnTo>
                    <a:pt x="269748" y="871728"/>
                  </a:lnTo>
                  <a:lnTo>
                    <a:pt x="193548" y="909955"/>
                  </a:lnTo>
                  <a:lnTo>
                    <a:pt x="269748" y="947928"/>
                  </a:lnTo>
                  <a:lnTo>
                    <a:pt x="269748" y="922528"/>
                  </a:lnTo>
                  <a:lnTo>
                    <a:pt x="2691384" y="921004"/>
                  </a:lnTo>
                  <a:lnTo>
                    <a:pt x="2691384" y="897128"/>
                  </a:lnTo>
                  <a:lnTo>
                    <a:pt x="2691384" y="895604"/>
                  </a:lnTo>
                  <a:close/>
                </a:path>
                <a:path w="3181984" h="948054">
                  <a:moveTo>
                    <a:pt x="3181858" y="0"/>
                  </a:moveTo>
                  <a:lnTo>
                    <a:pt x="3156458" y="0"/>
                  </a:lnTo>
                  <a:lnTo>
                    <a:pt x="3156458" y="298958"/>
                  </a:lnTo>
                  <a:lnTo>
                    <a:pt x="76200" y="298958"/>
                  </a:lnTo>
                  <a:lnTo>
                    <a:pt x="76200" y="273558"/>
                  </a:lnTo>
                  <a:lnTo>
                    <a:pt x="0" y="311658"/>
                  </a:lnTo>
                  <a:lnTo>
                    <a:pt x="76200" y="349758"/>
                  </a:lnTo>
                  <a:lnTo>
                    <a:pt x="76200" y="324358"/>
                  </a:lnTo>
                  <a:lnTo>
                    <a:pt x="3181858" y="324358"/>
                  </a:lnTo>
                  <a:lnTo>
                    <a:pt x="3181858" y="311658"/>
                  </a:lnTo>
                  <a:lnTo>
                    <a:pt x="3181858" y="298958"/>
                  </a:lnTo>
                  <a:lnTo>
                    <a:pt x="318185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2">
              <a:extLst>
                <a:ext uri="{FF2B5EF4-FFF2-40B4-BE49-F238E27FC236}">
                  <a16:creationId xmlns:a16="http://schemas.microsoft.com/office/drawing/2014/main" id="{30CDE95D-FD79-7EC0-5852-55B3932B475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9340" y="5033009"/>
              <a:ext cx="76200" cy="207263"/>
            </a:xfrm>
            <a:prstGeom prst="rect">
              <a:avLst/>
            </a:prstGeom>
          </p:spPr>
        </p:pic>
        <p:pic>
          <p:nvPicPr>
            <p:cNvPr id="75" name="object 73">
              <a:extLst>
                <a:ext uri="{FF2B5EF4-FFF2-40B4-BE49-F238E27FC236}">
                  <a16:creationId xmlns:a16="http://schemas.microsoft.com/office/drawing/2014/main" id="{EB244F8E-BD7E-BF86-72FB-FC46C4F6E2F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9340" y="4621529"/>
              <a:ext cx="76200" cy="211327"/>
            </a:xfrm>
            <a:prstGeom prst="rect">
              <a:avLst/>
            </a:prstGeom>
          </p:spPr>
        </p:pic>
      </p:grpSp>
      <p:sp>
        <p:nvSpPr>
          <p:cNvPr id="76" name="object 74">
            <a:extLst>
              <a:ext uri="{FF2B5EF4-FFF2-40B4-BE49-F238E27FC236}">
                <a16:creationId xmlns:a16="http://schemas.microsoft.com/office/drawing/2014/main" id="{D165E9E1-EE1F-9F20-18F5-B5691560A089}"/>
              </a:ext>
            </a:extLst>
          </p:cNvPr>
          <p:cNvSpPr txBox="1"/>
          <p:nvPr/>
        </p:nvSpPr>
        <p:spPr>
          <a:xfrm>
            <a:off x="5339334" y="5303646"/>
            <a:ext cx="2675255" cy="895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3745"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4B74"/>
                </a:solidFill>
                <a:latin typeface="Microsoft YaHei"/>
                <a:cs typeface="Microsoft YaHei"/>
              </a:rPr>
              <a:t>Model</a:t>
            </a:r>
            <a:endParaRPr sz="1600" dirty="0">
              <a:latin typeface="Microsoft YaHei"/>
              <a:cs typeface="Microsoft YaHei"/>
            </a:endParaRPr>
          </a:p>
          <a:p>
            <a:pPr marL="2021205" algn="ctr">
              <a:lnSpc>
                <a:spcPct val="100000"/>
              </a:lnSpc>
              <a:spcBef>
                <a:spcPts val="20"/>
              </a:spcBef>
            </a:pPr>
            <a:r>
              <a:rPr sz="1100" spc="-25" dirty="0">
                <a:solidFill>
                  <a:srgbClr val="004B74"/>
                </a:solidFill>
                <a:latin typeface="Microsoft YaHei"/>
                <a:cs typeface="Microsoft YaHei"/>
              </a:rPr>
              <a:t>(</a:t>
            </a:r>
            <a:r>
              <a:rPr sz="1100" spc="-25" dirty="0">
                <a:solidFill>
                  <a:srgbClr val="004B74"/>
                </a:solidFill>
                <a:latin typeface="Cambria Math"/>
                <a:cs typeface="Cambria Math"/>
              </a:rPr>
              <a:t>𝑡</a:t>
            </a:r>
            <a:r>
              <a:rPr sz="1100" spc="-25" dirty="0">
                <a:solidFill>
                  <a:srgbClr val="004B74"/>
                </a:solidFill>
                <a:latin typeface="Microsoft YaHei"/>
                <a:cs typeface="Microsoft YaHei"/>
              </a:rPr>
              <a:t>)</a:t>
            </a:r>
            <a:endParaRPr sz="11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800" b="1" dirty="0">
                <a:latin typeface="Calibri"/>
                <a:cs typeface="Calibri"/>
              </a:rPr>
              <a:t>Denoise</a:t>
            </a:r>
            <a:r>
              <a:rPr sz="1800" b="1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7" name="object 75">
            <a:extLst>
              <a:ext uri="{FF2B5EF4-FFF2-40B4-BE49-F238E27FC236}">
                <a16:creationId xmlns:a16="http://schemas.microsoft.com/office/drawing/2014/main" id="{C0519FD0-94E0-1273-22C6-B5C08044665E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8" name="object 76">
            <a:extLst>
              <a:ext uri="{FF2B5EF4-FFF2-40B4-BE49-F238E27FC236}">
                <a16:creationId xmlns:a16="http://schemas.microsoft.com/office/drawing/2014/main" id="{758D351A-2E20-700B-EE88-7939B3F36973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79" name="object 77">
              <a:extLst>
                <a:ext uri="{FF2B5EF4-FFF2-40B4-BE49-F238E27FC236}">
                  <a16:creationId xmlns:a16="http://schemas.microsoft.com/office/drawing/2014/main" id="{FB8E4C8F-F322-F36D-D2A7-BBCDEC27D7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0" name="object 78">
              <a:extLst>
                <a:ext uri="{FF2B5EF4-FFF2-40B4-BE49-F238E27FC236}">
                  <a16:creationId xmlns:a16="http://schemas.microsoft.com/office/drawing/2014/main" id="{405CAE36-9425-1E56-429E-E2B532253FA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1" name="object 79">
            <a:extLst>
              <a:ext uri="{FF2B5EF4-FFF2-40B4-BE49-F238E27FC236}">
                <a16:creationId xmlns:a16="http://schemas.microsoft.com/office/drawing/2014/main" id="{4413E488-3D1F-CFAB-3133-9DC6957E3D0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2" name="object 80">
            <a:extLst>
              <a:ext uri="{FF2B5EF4-FFF2-40B4-BE49-F238E27FC236}">
                <a16:creationId xmlns:a16="http://schemas.microsoft.com/office/drawing/2014/main" id="{1F73DC5A-4643-C060-A92D-6E4995D8AAB2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3" name="object 81">
            <a:extLst>
              <a:ext uri="{FF2B5EF4-FFF2-40B4-BE49-F238E27FC236}">
                <a16:creationId xmlns:a16="http://schemas.microsoft.com/office/drawing/2014/main" id="{8FA63E5B-03A5-2561-1D47-003EA4292921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4" name="object 82">
            <a:extLst>
              <a:ext uri="{FF2B5EF4-FFF2-40B4-BE49-F238E27FC236}">
                <a16:creationId xmlns:a16="http://schemas.microsoft.com/office/drawing/2014/main" id="{B739C122-F571-C951-001B-D38A8CE9D839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5" name="object 83">
              <a:extLst>
                <a:ext uri="{FF2B5EF4-FFF2-40B4-BE49-F238E27FC236}">
                  <a16:creationId xmlns:a16="http://schemas.microsoft.com/office/drawing/2014/main" id="{50640E62-773F-59CA-3669-4D77262B74F8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6" name="object 84">
              <a:extLst>
                <a:ext uri="{FF2B5EF4-FFF2-40B4-BE49-F238E27FC236}">
                  <a16:creationId xmlns:a16="http://schemas.microsoft.com/office/drawing/2014/main" id="{5499B959-5023-4D06-077D-1F20C5AA1912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5">
              <a:extLst>
                <a:ext uri="{FF2B5EF4-FFF2-40B4-BE49-F238E27FC236}">
                  <a16:creationId xmlns:a16="http://schemas.microsoft.com/office/drawing/2014/main" id="{6187C002-EC64-2B31-DB76-9E7457E3A3DD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6">
              <a:extLst>
                <a:ext uri="{FF2B5EF4-FFF2-40B4-BE49-F238E27FC236}">
                  <a16:creationId xmlns:a16="http://schemas.microsoft.com/office/drawing/2014/main" id="{DAE1E3CE-DF65-EB62-DF21-9AAD809D9F99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7">
            <a:extLst>
              <a:ext uri="{FF2B5EF4-FFF2-40B4-BE49-F238E27FC236}">
                <a16:creationId xmlns:a16="http://schemas.microsoft.com/office/drawing/2014/main" id="{0CB50D30-4EE2-A5B4-1509-8720584BB022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0" name="object 88">
            <a:extLst>
              <a:ext uri="{FF2B5EF4-FFF2-40B4-BE49-F238E27FC236}">
                <a16:creationId xmlns:a16="http://schemas.microsoft.com/office/drawing/2014/main" id="{9D2FCCCF-D46B-D7AC-6DBD-8748F5D39C3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sp>
        <p:nvSpPr>
          <p:cNvPr id="91" name="object 13">
            <a:extLst>
              <a:ext uri="{FF2B5EF4-FFF2-40B4-BE49-F238E27FC236}">
                <a16:creationId xmlns:a16="http://schemas.microsoft.com/office/drawing/2014/main" id="{803D553E-E01F-D98A-AEEB-6A213183F73F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92" name="object 28">
            <a:extLst>
              <a:ext uri="{FF2B5EF4-FFF2-40B4-BE49-F238E27FC236}">
                <a16:creationId xmlns:a16="http://schemas.microsoft.com/office/drawing/2014/main" id="{4E50E782-D50E-F0E6-E62D-600D969616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60646"/>
            <a:ext cx="961643" cy="961643"/>
          </a:xfrm>
          <a:prstGeom prst="rect">
            <a:avLst/>
          </a:prstGeom>
        </p:spPr>
      </p:pic>
      <p:pic>
        <p:nvPicPr>
          <p:cNvPr id="93" name="object 27">
            <a:extLst>
              <a:ext uri="{FF2B5EF4-FFF2-40B4-BE49-F238E27FC236}">
                <a16:creationId xmlns:a16="http://schemas.microsoft.com/office/drawing/2014/main" id="{CC520DC4-D46A-AB2C-B8DD-1C88D0FE048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60646"/>
            <a:ext cx="960119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1" grpId="0"/>
      <p:bldP spid="53" grpId="0"/>
      <p:bldP spid="55" grpId="0" animBg="1"/>
      <p:bldP spid="56" grpId="0" animBg="1"/>
      <p:bldP spid="57" grpId="0" animBg="1"/>
      <p:bldP spid="60" grpId="0"/>
      <p:bldP spid="61" grpId="0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70" grpId="0"/>
      <p:bldP spid="76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圆角 182">
            <a:extLst>
              <a:ext uri="{FF2B5EF4-FFF2-40B4-BE49-F238E27FC236}">
                <a16:creationId xmlns:a16="http://schemas.microsoft.com/office/drawing/2014/main" id="{A4BFC429-4447-3BD5-5502-4C24164BC638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rgbClr val="C85A0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4B05C2D9-9590-05DE-D697-6B9B077D4084}"/>
              </a:ext>
            </a:extLst>
          </p:cNvPr>
          <p:cNvGrpSpPr/>
          <p:nvPr/>
        </p:nvGrpSpPr>
        <p:grpSpPr>
          <a:xfrm>
            <a:off x="9330954" y="6215452"/>
            <a:ext cx="33020" cy="95250"/>
            <a:chOff x="9330954" y="6215452"/>
            <a:chExt cx="33020" cy="9525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E668E10-74AB-B504-E736-DE7BB98F4C38}"/>
                </a:ext>
              </a:extLst>
            </p:cNvPr>
            <p:cNvSpPr/>
            <p:nvPr/>
          </p:nvSpPr>
          <p:spPr>
            <a:xfrm>
              <a:off x="9347249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5FEABBAB-6B1E-4A01-417C-3679F3D5E706}"/>
                </a:ext>
              </a:extLst>
            </p:cNvPr>
            <p:cNvSpPr/>
            <p:nvPr/>
          </p:nvSpPr>
          <p:spPr>
            <a:xfrm>
              <a:off x="9330954" y="6261724"/>
              <a:ext cx="33020" cy="48895"/>
            </a:xfrm>
            <a:custGeom>
              <a:avLst/>
              <a:gdLst/>
              <a:ahLst/>
              <a:cxnLst/>
              <a:rect l="l" t="t" r="r" b="b"/>
              <a:pathLst>
                <a:path w="33020" h="48895">
                  <a:moveTo>
                    <a:pt x="21538" y="0"/>
                  </a:moveTo>
                  <a:lnTo>
                    <a:pt x="11011" y="0"/>
                  </a:lnTo>
                  <a:lnTo>
                    <a:pt x="6977" y="2083"/>
                  </a:lnTo>
                  <a:lnTo>
                    <a:pt x="1411" y="10421"/>
                  </a:lnTo>
                  <a:lnTo>
                    <a:pt x="0" y="16470"/>
                  </a:lnTo>
                  <a:lnTo>
                    <a:pt x="0" y="32312"/>
                  </a:lnTo>
                  <a:lnTo>
                    <a:pt x="1411" y="38352"/>
                  </a:lnTo>
                  <a:lnTo>
                    <a:pt x="6977" y="46690"/>
                  </a:lnTo>
                  <a:lnTo>
                    <a:pt x="11011" y="48770"/>
                  </a:lnTo>
                  <a:lnTo>
                    <a:pt x="21538" y="48770"/>
                  </a:lnTo>
                  <a:lnTo>
                    <a:pt x="25572" y="46690"/>
                  </a:lnTo>
                  <a:lnTo>
                    <a:pt x="27547" y="43732"/>
                  </a:lnTo>
                  <a:lnTo>
                    <a:pt x="12987" y="43732"/>
                  </a:lnTo>
                  <a:lnTo>
                    <a:pt x="10527" y="42120"/>
                  </a:lnTo>
                  <a:lnTo>
                    <a:pt x="7219" y="35672"/>
                  </a:lnTo>
                  <a:lnTo>
                    <a:pt x="6413" y="30841"/>
                  </a:lnTo>
                  <a:lnTo>
                    <a:pt x="6413" y="17933"/>
                  </a:lnTo>
                  <a:lnTo>
                    <a:pt x="7219" y="13089"/>
                  </a:lnTo>
                  <a:lnTo>
                    <a:pt x="10527" y="6649"/>
                  </a:lnTo>
                  <a:lnTo>
                    <a:pt x="12987" y="5037"/>
                  </a:lnTo>
                  <a:lnTo>
                    <a:pt x="27544" y="5037"/>
                  </a:lnTo>
                  <a:lnTo>
                    <a:pt x="25572" y="2083"/>
                  </a:lnTo>
                  <a:lnTo>
                    <a:pt x="21538" y="0"/>
                  </a:lnTo>
                  <a:close/>
                </a:path>
                <a:path w="33020" h="48895">
                  <a:moveTo>
                    <a:pt x="27544" y="5037"/>
                  </a:moveTo>
                  <a:lnTo>
                    <a:pt x="19562" y="5037"/>
                  </a:lnTo>
                  <a:lnTo>
                    <a:pt x="22022" y="6649"/>
                  </a:lnTo>
                  <a:lnTo>
                    <a:pt x="25330" y="13089"/>
                  </a:lnTo>
                  <a:lnTo>
                    <a:pt x="26177" y="17933"/>
                  </a:lnTo>
                  <a:lnTo>
                    <a:pt x="26177" y="30841"/>
                  </a:lnTo>
                  <a:lnTo>
                    <a:pt x="25330" y="35672"/>
                  </a:lnTo>
                  <a:lnTo>
                    <a:pt x="22022" y="42120"/>
                  </a:lnTo>
                  <a:lnTo>
                    <a:pt x="19562" y="43732"/>
                  </a:lnTo>
                  <a:lnTo>
                    <a:pt x="27547" y="43732"/>
                  </a:lnTo>
                  <a:lnTo>
                    <a:pt x="31138" y="38352"/>
                  </a:lnTo>
                  <a:lnTo>
                    <a:pt x="32509" y="32312"/>
                  </a:lnTo>
                  <a:lnTo>
                    <a:pt x="32509" y="16470"/>
                  </a:lnTo>
                  <a:lnTo>
                    <a:pt x="31138" y="10421"/>
                  </a:lnTo>
                  <a:lnTo>
                    <a:pt x="27544" y="5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498CB80B-59F1-29AE-5407-EB53A0973690}"/>
              </a:ext>
            </a:extLst>
          </p:cNvPr>
          <p:cNvGrpSpPr/>
          <p:nvPr/>
        </p:nvGrpSpPr>
        <p:grpSpPr>
          <a:xfrm>
            <a:off x="9683602" y="6215452"/>
            <a:ext cx="114300" cy="95250"/>
            <a:chOff x="9683602" y="6215452"/>
            <a:chExt cx="114300" cy="9525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AAB3C4F-4C20-AE91-E3E8-11DC1EFC7A10}"/>
                </a:ext>
              </a:extLst>
            </p:cNvPr>
            <p:cNvSpPr/>
            <p:nvPr/>
          </p:nvSpPr>
          <p:spPr>
            <a:xfrm>
              <a:off x="9740474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7295F124-218A-1900-0650-D7B51BFB8CA4}"/>
                </a:ext>
              </a:extLst>
            </p:cNvPr>
            <p:cNvSpPr/>
            <p:nvPr/>
          </p:nvSpPr>
          <p:spPr>
            <a:xfrm>
              <a:off x="9683598" y="6261734"/>
              <a:ext cx="114300" cy="48895"/>
            </a:xfrm>
            <a:custGeom>
              <a:avLst/>
              <a:gdLst/>
              <a:ahLst/>
              <a:cxnLst/>
              <a:rect l="l" t="t" r="r" b="b"/>
              <a:pathLst>
                <a:path w="114300" h="48895">
                  <a:moveTo>
                    <a:pt x="29883" y="42494"/>
                  </a:moveTo>
                  <a:lnTo>
                    <a:pt x="7658" y="42494"/>
                  </a:lnTo>
                  <a:lnTo>
                    <a:pt x="24079" y="25628"/>
                  </a:lnTo>
                  <a:lnTo>
                    <a:pt x="26504" y="22669"/>
                  </a:lnTo>
                  <a:lnTo>
                    <a:pt x="27825" y="20637"/>
                  </a:lnTo>
                  <a:lnTo>
                    <a:pt x="29286" y="17170"/>
                  </a:lnTo>
                  <a:lnTo>
                    <a:pt x="29641" y="15341"/>
                  </a:lnTo>
                  <a:lnTo>
                    <a:pt x="29641" y="9334"/>
                  </a:lnTo>
                  <a:lnTo>
                    <a:pt x="28194" y="6083"/>
                  </a:lnTo>
                  <a:lnTo>
                    <a:pt x="22390" y="1219"/>
                  </a:lnTo>
                  <a:lnTo>
                    <a:pt x="18516" y="0"/>
                  </a:lnTo>
                  <a:lnTo>
                    <a:pt x="11772" y="0"/>
                  </a:lnTo>
                  <a:lnTo>
                    <a:pt x="9715" y="254"/>
                  </a:lnTo>
                  <a:lnTo>
                    <a:pt x="5283" y="1308"/>
                  </a:lnTo>
                  <a:lnTo>
                    <a:pt x="2908" y="2082"/>
                  </a:lnTo>
                  <a:lnTo>
                    <a:pt x="317" y="3111"/>
                  </a:lnTo>
                  <a:lnTo>
                    <a:pt x="317" y="9537"/>
                  </a:lnTo>
                  <a:lnTo>
                    <a:pt x="2857" y="8128"/>
                  </a:lnTo>
                  <a:lnTo>
                    <a:pt x="5207" y="7073"/>
                  </a:lnTo>
                  <a:lnTo>
                    <a:pt x="9639" y="5689"/>
                  </a:lnTo>
                  <a:lnTo>
                    <a:pt x="11734" y="5346"/>
                  </a:lnTo>
                  <a:lnTo>
                    <a:pt x="16573" y="5346"/>
                  </a:lnTo>
                  <a:lnTo>
                    <a:pt x="18834" y="6134"/>
                  </a:lnTo>
                  <a:lnTo>
                    <a:pt x="22339" y="9283"/>
                  </a:lnTo>
                  <a:lnTo>
                    <a:pt x="23228" y="11315"/>
                  </a:lnTo>
                  <a:lnTo>
                    <a:pt x="23228" y="15354"/>
                  </a:lnTo>
                  <a:lnTo>
                    <a:pt x="0" y="42494"/>
                  </a:lnTo>
                  <a:lnTo>
                    <a:pt x="0" y="47853"/>
                  </a:lnTo>
                  <a:lnTo>
                    <a:pt x="29883" y="47853"/>
                  </a:lnTo>
                  <a:lnTo>
                    <a:pt x="29883" y="42494"/>
                  </a:lnTo>
                  <a:close/>
                </a:path>
                <a:path w="114300" h="48895">
                  <a:moveTo>
                    <a:pt x="73126" y="16471"/>
                  </a:moveTo>
                  <a:lnTo>
                    <a:pt x="71716" y="10414"/>
                  </a:lnTo>
                  <a:lnTo>
                    <a:pt x="68122" y="5029"/>
                  </a:lnTo>
                  <a:lnTo>
                    <a:pt x="66751" y="2997"/>
                  </a:lnTo>
                  <a:lnTo>
                    <a:pt x="66751" y="17932"/>
                  </a:lnTo>
                  <a:lnTo>
                    <a:pt x="66751" y="30835"/>
                  </a:lnTo>
                  <a:lnTo>
                    <a:pt x="65951" y="35674"/>
                  </a:lnTo>
                  <a:lnTo>
                    <a:pt x="62636" y="42113"/>
                  </a:lnTo>
                  <a:lnTo>
                    <a:pt x="60134" y="43726"/>
                  </a:lnTo>
                  <a:lnTo>
                    <a:pt x="53568" y="43726"/>
                  </a:lnTo>
                  <a:lnTo>
                    <a:pt x="51104" y="42113"/>
                  </a:lnTo>
                  <a:lnTo>
                    <a:pt x="47790" y="35674"/>
                  </a:lnTo>
                  <a:lnTo>
                    <a:pt x="46990" y="30835"/>
                  </a:lnTo>
                  <a:lnTo>
                    <a:pt x="46990" y="17932"/>
                  </a:lnTo>
                  <a:lnTo>
                    <a:pt x="47790" y="13081"/>
                  </a:lnTo>
                  <a:lnTo>
                    <a:pt x="51104" y="6642"/>
                  </a:lnTo>
                  <a:lnTo>
                    <a:pt x="53568" y="5029"/>
                  </a:lnTo>
                  <a:lnTo>
                    <a:pt x="60134" y="5029"/>
                  </a:lnTo>
                  <a:lnTo>
                    <a:pt x="62636" y="6642"/>
                  </a:lnTo>
                  <a:lnTo>
                    <a:pt x="65951" y="13081"/>
                  </a:lnTo>
                  <a:lnTo>
                    <a:pt x="66751" y="17932"/>
                  </a:lnTo>
                  <a:lnTo>
                    <a:pt x="66751" y="2997"/>
                  </a:lnTo>
                  <a:lnTo>
                    <a:pt x="66141" y="2082"/>
                  </a:lnTo>
                  <a:lnTo>
                    <a:pt x="62115" y="0"/>
                  </a:lnTo>
                  <a:lnTo>
                    <a:pt x="51587" y="0"/>
                  </a:lnTo>
                  <a:lnTo>
                    <a:pt x="47548" y="2082"/>
                  </a:lnTo>
                  <a:lnTo>
                    <a:pt x="41986" y="10414"/>
                  </a:lnTo>
                  <a:lnTo>
                    <a:pt x="40614" y="16471"/>
                  </a:lnTo>
                  <a:lnTo>
                    <a:pt x="40614" y="32308"/>
                  </a:lnTo>
                  <a:lnTo>
                    <a:pt x="41986" y="38354"/>
                  </a:lnTo>
                  <a:lnTo>
                    <a:pt x="47548" y="46685"/>
                  </a:lnTo>
                  <a:lnTo>
                    <a:pt x="51587" y="48768"/>
                  </a:lnTo>
                  <a:lnTo>
                    <a:pt x="62115" y="48768"/>
                  </a:lnTo>
                  <a:lnTo>
                    <a:pt x="66141" y="46685"/>
                  </a:lnTo>
                  <a:lnTo>
                    <a:pt x="68122" y="43726"/>
                  </a:lnTo>
                  <a:lnTo>
                    <a:pt x="71716" y="38354"/>
                  </a:lnTo>
                  <a:lnTo>
                    <a:pt x="73126" y="32308"/>
                  </a:lnTo>
                  <a:lnTo>
                    <a:pt x="73126" y="16471"/>
                  </a:lnTo>
                  <a:close/>
                </a:path>
                <a:path w="114300" h="48895">
                  <a:moveTo>
                    <a:pt x="114185" y="16471"/>
                  </a:moveTo>
                  <a:lnTo>
                    <a:pt x="112776" y="10414"/>
                  </a:lnTo>
                  <a:lnTo>
                    <a:pt x="109181" y="5029"/>
                  </a:lnTo>
                  <a:lnTo>
                    <a:pt x="107810" y="2984"/>
                  </a:lnTo>
                  <a:lnTo>
                    <a:pt x="107810" y="17932"/>
                  </a:lnTo>
                  <a:lnTo>
                    <a:pt x="107810" y="30835"/>
                  </a:lnTo>
                  <a:lnTo>
                    <a:pt x="107010" y="35674"/>
                  </a:lnTo>
                  <a:lnTo>
                    <a:pt x="103695" y="42113"/>
                  </a:lnTo>
                  <a:lnTo>
                    <a:pt x="101193" y="43726"/>
                  </a:lnTo>
                  <a:lnTo>
                    <a:pt x="94627" y="43726"/>
                  </a:lnTo>
                  <a:lnTo>
                    <a:pt x="92163" y="42113"/>
                  </a:lnTo>
                  <a:lnTo>
                    <a:pt x="88861" y="35674"/>
                  </a:lnTo>
                  <a:lnTo>
                    <a:pt x="88049" y="30835"/>
                  </a:lnTo>
                  <a:lnTo>
                    <a:pt x="88049" y="17932"/>
                  </a:lnTo>
                  <a:lnTo>
                    <a:pt x="88861" y="13081"/>
                  </a:lnTo>
                  <a:lnTo>
                    <a:pt x="92163" y="6642"/>
                  </a:lnTo>
                  <a:lnTo>
                    <a:pt x="94627" y="5029"/>
                  </a:lnTo>
                  <a:lnTo>
                    <a:pt x="101193" y="5029"/>
                  </a:lnTo>
                  <a:lnTo>
                    <a:pt x="103695" y="6642"/>
                  </a:lnTo>
                  <a:lnTo>
                    <a:pt x="107010" y="13081"/>
                  </a:lnTo>
                  <a:lnTo>
                    <a:pt x="107810" y="17932"/>
                  </a:lnTo>
                  <a:lnTo>
                    <a:pt x="107810" y="2984"/>
                  </a:lnTo>
                  <a:lnTo>
                    <a:pt x="107213" y="2082"/>
                  </a:lnTo>
                  <a:lnTo>
                    <a:pt x="103174" y="0"/>
                  </a:lnTo>
                  <a:lnTo>
                    <a:pt x="92646" y="0"/>
                  </a:lnTo>
                  <a:lnTo>
                    <a:pt x="88620" y="2082"/>
                  </a:lnTo>
                  <a:lnTo>
                    <a:pt x="83045" y="10414"/>
                  </a:lnTo>
                  <a:lnTo>
                    <a:pt x="81673" y="16471"/>
                  </a:lnTo>
                  <a:lnTo>
                    <a:pt x="81673" y="32308"/>
                  </a:lnTo>
                  <a:lnTo>
                    <a:pt x="83045" y="38354"/>
                  </a:lnTo>
                  <a:lnTo>
                    <a:pt x="88620" y="46685"/>
                  </a:lnTo>
                  <a:lnTo>
                    <a:pt x="92646" y="48768"/>
                  </a:lnTo>
                  <a:lnTo>
                    <a:pt x="103174" y="48768"/>
                  </a:lnTo>
                  <a:lnTo>
                    <a:pt x="107213" y="46685"/>
                  </a:lnTo>
                  <a:lnTo>
                    <a:pt x="109181" y="43726"/>
                  </a:lnTo>
                  <a:lnTo>
                    <a:pt x="112776" y="38354"/>
                  </a:lnTo>
                  <a:lnTo>
                    <a:pt x="114185" y="32308"/>
                  </a:lnTo>
                  <a:lnTo>
                    <a:pt x="114185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8">
            <a:extLst>
              <a:ext uri="{FF2B5EF4-FFF2-40B4-BE49-F238E27FC236}">
                <a16:creationId xmlns:a16="http://schemas.microsoft.com/office/drawing/2014/main" id="{784147B1-9AC4-F744-06B2-18B9C9D1BDA4}"/>
              </a:ext>
            </a:extLst>
          </p:cNvPr>
          <p:cNvGrpSpPr/>
          <p:nvPr/>
        </p:nvGrpSpPr>
        <p:grpSpPr>
          <a:xfrm>
            <a:off x="10075295" y="6215452"/>
            <a:ext cx="116205" cy="95250"/>
            <a:chOff x="10075295" y="6215452"/>
            <a:chExt cx="116205" cy="9525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B152D9A0-EBF8-4D2A-936C-66EB269D0661}"/>
                </a:ext>
              </a:extLst>
            </p:cNvPr>
            <p:cNvSpPr/>
            <p:nvPr/>
          </p:nvSpPr>
          <p:spPr>
            <a:xfrm>
              <a:off x="10133740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41C50D1-2A47-464F-31E1-47EDBC4AE3CE}"/>
                </a:ext>
              </a:extLst>
            </p:cNvPr>
            <p:cNvSpPr/>
            <p:nvPr/>
          </p:nvSpPr>
          <p:spPr>
            <a:xfrm>
              <a:off x="10075291" y="6261734"/>
              <a:ext cx="116205" cy="48895"/>
            </a:xfrm>
            <a:custGeom>
              <a:avLst/>
              <a:gdLst/>
              <a:ahLst/>
              <a:cxnLst/>
              <a:rect l="l" t="t" r="r" b="b"/>
              <a:pathLst>
                <a:path w="116204" h="48895">
                  <a:moveTo>
                    <a:pt x="34277" y="31483"/>
                  </a:moveTo>
                  <a:lnTo>
                    <a:pt x="27546" y="31483"/>
                  </a:lnTo>
                  <a:lnTo>
                    <a:pt x="27546" y="6388"/>
                  </a:lnTo>
                  <a:lnTo>
                    <a:pt x="27546" y="838"/>
                  </a:lnTo>
                  <a:lnTo>
                    <a:pt x="21209" y="838"/>
                  </a:lnTo>
                  <a:lnTo>
                    <a:pt x="21209" y="6388"/>
                  </a:lnTo>
                  <a:lnTo>
                    <a:pt x="21209" y="31483"/>
                  </a:lnTo>
                  <a:lnTo>
                    <a:pt x="5156" y="31483"/>
                  </a:lnTo>
                  <a:lnTo>
                    <a:pt x="21209" y="6388"/>
                  </a:lnTo>
                  <a:lnTo>
                    <a:pt x="21209" y="838"/>
                  </a:lnTo>
                  <a:lnTo>
                    <a:pt x="19558" y="838"/>
                  </a:lnTo>
                  <a:lnTo>
                    <a:pt x="0" y="30632"/>
                  </a:lnTo>
                  <a:lnTo>
                    <a:pt x="0" y="36766"/>
                  </a:lnTo>
                  <a:lnTo>
                    <a:pt x="21209" y="36766"/>
                  </a:lnTo>
                  <a:lnTo>
                    <a:pt x="21209" y="47853"/>
                  </a:lnTo>
                  <a:lnTo>
                    <a:pt x="27546" y="47853"/>
                  </a:lnTo>
                  <a:lnTo>
                    <a:pt x="27546" y="36766"/>
                  </a:lnTo>
                  <a:lnTo>
                    <a:pt x="34277" y="36766"/>
                  </a:lnTo>
                  <a:lnTo>
                    <a:pt x="34277" y="31483"/>
                  </a:lnTo>
                  <a:close/>
                </a:path>
                <a:path w="116204" h="48895">
                  <a:moveTo>
                    <a:pt x="74663" y="16471"/>
                  </a:moveTo>
                  <a:lnTo>
                    <a:pt x="73291" y="10414"/>
                  </a:lnTo>
                  <a:lnTo>
                    <a:pt x="69697" y="5029"/>
                  </a:lnTo>
                  <a:lnTo>
                    <a:pt x="68326" y="2997"/>
                  </a:lnTo>
                  <a:lnTo>
                    <a:pt x="68326" y="17932"/>
                  </a:lnTo>
                  <a:lnTo>
                    <a:pt x="68326" y="30835"/>
                  </a:lnTo>
                  <a:lnTo>
                    <a:pt x="67475" y="35674"/>
                  </a:lnTo>
                  <a:lnTo>
                    <a:pt x="64173" y="42113"/>
                  </a:lnTo>
                  <a:lnTo>
                    <a:pt x="61709" y="43726"/>
                  </a:lnTo>
                  <a:lnTo>
                    <a:pt x="55130" y="43726"/>
                  </a:lnTo>
                  <a:lnTo>
                    <a:pt x="52679" y="42113"/>
                  </a:lnTo>
                  <a:lnTo>
                    <a:pt x="49364" y="35674"/>
                  </a:lnTo>
                  <a:lnTo>
                    <a:pt x="48564" y="30835"/>
                  </a:lnTo>
                  <a:lnTo>
                    <a:pt x="48564" y="17932"/>
                  </a:lnTo>
                  <a:lnTo>
                    <a:pt x="49364" y="13081"/>
                  </a:lnTo>
                  <a:lnTo>
                    <a:pt x="52679" y="6642"/>
                  </a:lnTo>
                  <a:lnTo>
                    <a:pt x="55130" y="5029"/>
                  </a:lnTo>
                  <a:lnTo>
                    <a:pt x="61709" y="5029"/>
                  </a:lnTo>
                  <a:lnTo>
                    <a:pt x="64173" y="6642"/>
                  </a:lnTo>
                  <a:lnTo>
                    <a:pt x="67475" y="13081"/>
                  </a:lnTo>
                  <a:lnTo>
                    <a:pt x="68326" y="17932"/>
                  </a:lnTo>
                  <a:lnTo>
                    <a:pt x="68326" y="2997"/>
                  </a:lnTo>
                  <a:lnTo>
                    <a:pt x="67716" y="2082"/>
                  </a:lnTo>
                  <a:lnTo>
                    <a:pt x="63690" y="0"/>
                  </a:lnTo>
                  <a:lnTo>
                    <a:pt x="53124" y="0"/>
                  </a:lnTo>
                  <a:lnTo>
                    <a:pt x="49123" y="2082"/>
                  </a:lnTo>
                  <a:lnTo>
                    <a:pt x="43561" y="10414"/>
                  </a:lnTo>
                  <a:lnTo>
                    <a:pt x="42151" y="16471"/>
                  </a:lnTo>
                  <a:lnTo>
                    <a:pt x="42151" y="32308"/>
                  </a:lnTo>
                  <a:lnTo>
                    <a:pt x="43561" y="38354"/>
                  </a:lnTo>
                  <a:lnTo>
                    <a:pt x="49123" y="46685"/>
                  </a:lnTo>
                  <a:lnTo>
                    <a:pt x="53124" y="48768"/>
                  </a:lnTo>
                  <a:lnTo>
                    <a:pt x="63690" y="48768"/>
                  </a:lnTo>
                  <a:lnTo>
                    <a:pt x="67716" y="46685"/>
                  </a:lnTo>
                  <a:lnTo>
                    <a:pt x="69697" y="43726"/>
                  </a:lnTo>
                  <a:lnTo>
                    <a:pt x="73291" y="38354"/>
                  </a:lnTo>
                  <a:lnTo>
                    <a:pt x="74663" y="32308"/>
                  </a:lnTo>
                  <a:lnTo>
                    <a:pt x="74663" y="16471"/>
                  </a:lnTo>
                  <a:close/>
                </a:path>
                <a:path w="116204" h="48895">
                  <a:moveTo>
                    <a:pt x="115722" y="16471"/>
                  </a:moveTo>
                  <a:lnTo>
                    <a:pt x="114350" y="10414"/>
                  </a:lnTo>
                  <a:lnTo>
                    <a:pt x="110756" y="5029"/>
                  </a:lnTo>
                  <a:lnTo>
                    <a:pt x="109347" y="2933"/>
                  </a:lnTo>
                  <a:lnTo>
                    <a:pt x="109347" y="17932"/>
                  </a:lnTo>
                  <a:lnTo>
                    <a:pt x="109347" y="30835"/>
                  </a:lnTo>
                  <a:lnTo>
                    <a:pt x="108534" y="35674"/>
                  </a:lnTo>
                  <a:lnTo>
                    <a:pt x="105232" y="42113"/>
                  </a:lnTo>
                  <a:lnTo>
                    <a:pt x="102768" y="43726"/>
                  </a:lnTo>
                  <a:lnTo>
                    <a:pt x="96202" y="43726"/>
                  </a:lnTo>
                  <a:lnTo>
                    <a:pt x="93738" y="42113"/>
                  </a:lnTo>
                  <a:lnTo>
                    <a:pt x="90424" y="35674"/>
                  </a:lnTo>
                  <a:lnTo>
                    <a:pt x="89585" y="30835"/>
                  </a:lnTo>
                  <a:lnTo>
                    <a:pt x="89585" y="17932"/>
                  </a:lnTo>
                  <a:lnTo>
                    <a:pt x="90424" y="13081"/>
                  </a:lnTo>
                  <a:lnTo>
                    <a:pt x="93738" y="6642"/>
                  </a:lnTo>
                  <a:lnTo>
                    <a:pt x="96202" y="5029"/>
                  </a:lnTo>
                  <a:lnTo>
                    <a:pt x="102768" y="5029"/>
                  </a:lnTo>
                  <a:lnTo>
                    <a:pt x="105232" y="6642"/>
                  </a:lnTo>
                  <a:lnTo>
                    <a:pt x="108534" y="13081"/>
                  </a:lnTo>
                  <a:lnTo>
                    <a:pt x="109347" y="17932"/>
                  </a:lnTo>
                  <a:lnTo>
                    <a:pt x="109347" y="2933"/>
                  </a:lnTo>
                  <a:lnTo>
                    <a:pt x="108775" y="2082"/>
                  </a:lnTo>
                  <a:lnTo>
                    <a:pt x="104749" y="0"/>
                  </a:lnTo>
                  <a:lnTo>
                    <a:pt x="94183" y="0"/>
                  </a:lnTo>
                  <a:lnTo>
                    <a:pt x="90144" y="2082"/>
                  </a:lnTo>
                  <a:lnTo>
                    <a:pt x="84582" y="10414"/>
                  </a:lnTo>
                  <a:lnTo>
                    <a:pt x="83210" y="16471"/>
                  </a:lnTo>
                  <a:lnTo>
                    <a:pt x="83210" y="32308"/>
                  </a:lnTo>
                  <a:lnTo>
                    <a:pt x="84582" y="38354"/>
                  </a:lnTo>
                  <a:lnTo>
                    <a:pt x="90144" y="46685"/>
                  </a:lnTo>
                  <a:lnTo>
                    <a:pt x="94183" y="48768"/>
                  </a:lnTo>
                  <a:lnTo>
                    <a:pt x="104749" y="48768"/>
                  </a:lnTo>
                  <a:lnTo>
                    <a:pt x="108775" y="46685"/>
                  </a:lnTo>
                  <a:lnTo>
                    <a:pt x="110756" y="43726"/>
                  </a:lnTo>
                  <a:lnTo>
                    <a:pt x="114350" y="38354"/>
                  </a:lnTo>
                  <a:lnTo>
                    <a:pt x="115722" y="32308"/>
                  </a:lnTo>
                  <a:lnTo>
                    <a:pt x="115722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1">
            <a:extLst>
              <a:ext uri="{FF2B5EF4-FFF2-40B4-BE49-F238E27FC236}">
                <a16:creationId xmlns:a16="http://schemas.microsoft.com/office/drawing/2014/main" id="{528ADE08-CB11-F837-137C-E57E50B73A31}"/>
              </a:ext>
            </a:extLst>
          </p:cNvPr>
          <p:cNvGrpSpPr/>
          <p:nvPr/>
        </p:nvGrpSpPr>
        <p:grpSpPr>
          <a:xfrm>
            <a:off x="10469891" y="6215452"/>
            <a:ext cx="114935" cy="95250"/>
            <a:chOff x="10469891" y="6215452"/>
            <a:chExt cx="114935" cy="95250"/>
          </a:xfrm>
        </p:grpSpPr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3BE5BA88-1A7F-4ABE-8337-3412E8C2327B}"/>
                </a:ext>
              </a:extLst>
            </p:cNvPr>
            <p:cNvSpPr/>
            <p:nvPr/>
          </p:nvSpPr>
          <p:spPr>
            <a:xfrm>
              <a:off x="10526965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ED03BB42-1765-B390-150D-EE50FA080552}"/>
                </a:ext>
              </a:extLst>
            </p:cNvPr>
            <p:cNvSpPr/>
            <p:nvPr/>
          </p:nvSpPr>
          <p:spPr>
            <a:xfrm>
              <a:off x="10469880" y="6261734"/>
              <a:ext cx="114935" cy="48895"/>
            </a:xfrm>
            <a:custGeom>
              <a:avLst/>
              <a:gdLst/>
              <a:ahLst/>
              <a:cxnLst/>
              <a:rect l="l" t="t" r="r" b="b"/>
              <a:pathLst>
                <a:path w="114934" h="48895">
                  <a:moveTo>
                    <a:pt x="32473" y="27838"/>
                  </a:moveTo>
                  <a:lnTo>
                    <a:pt x="31102" y="23939"/>
                  </a:lnTo>
                  <a:lnTo>
                    <a:pt x="29070" y="21818"/>
                  </a:lnTo>
                  <a:lnTo>
                    <a:pt x="26060" y="18681"/>
                  </a:lnTo>
                  <a:lnTo>
                    <a:pt x="26060" y="29375"/>
                  </a:lnTo>
                  <a:lnTo>
                    <a:pt x="26060" y="36144"/>
                  </a:lnTo>
                  <a:lnTo>
                    <a:pt x="25260" y="38823"/>
                  </a:lnTo>
                  <a:lnTo>
                    <a:pt x="23558" y="40792"/>
                  </a:lnTo>
                  <a:lnTo>
                    <a:pt x="21907" y="42748"/>
                  </a:lnTo>
                  <a:lnTo>
                    <a:pt x="19646" y="43726"/>
                  </a:lnTo>
                  <a:lnTo>
                    <a:pt x="13919" y="43726"/>
                  </a:lnTo>
                  <a:lnTo>
                    <a:pt x="11658" y="42748"/>
                  </a:lnTo>
                  <a:lnTo>
                    <a:pt x="10007" y="40792"/>
                  </a:lnTo>
                  <a:lnTo>
                    <a:pt x="8318" y="38823"/>
                  </a:lnTo>
                  <a:lnTo>
                    <a:pt x="7505" y="36144"/>
                  </a:lnTo>
                  <a:lnTo>
                    <a:pt x="7505" y="29375"/>
                  </a:lnTo>
                  <a:lnTo>
                    <a:pt x="8318" y="26695"/>
                  </a:lnTo>
                  <a:lnTo>
                    <a:pt x="10007" y="24752"/>
                  </a:lnTo>
                  <a:lnTo>
                    <a:pt x="11658" y="22796"/>
                  </a:lnTo>
                  <a:lnTo>
                    <a:pt x="12471" y="22440"/>
                  </a:lnTo>
                  <a:lnTo>
                    <a:pt x="13919" y="21818"/>
                  </a:lnTo>
                  <a:lnTo>
                    <a:pt x="19646" y="21818"/>
                  </a:lnTo>
                  <a:lnTo>
                    <a:pt x="21907" y="22796"/>
                  </a:lnTo>
                  <a:lnTo>
                    <a:pt x="23558" y="24752"/>
                  </a:lnTo>
                  <a:lnTo>
                    <a:pt x="25260" y="26695"/>
                  </a:lnTo>
                  <a:lnTo>
                    <a:pt x="26060" y="29375"/>
                  </a:lnTo>
                  <a:lnTo>
                    <a:pt x="26060" y="18681"/>
                  </a:lnTo>
                  <a:lnTo>
                    <a:pt x="25615" y="18211"/>
                  </a:lnTo>
                  <a:lnTo>
                    <a:pt x="21869" y="16776"/>
                  </a:lnTo>
                  <a:lnTo>
                    <a:pt x="14935" y="16776"/>
                  </a:lnTo>
                  <a:lnTo>
                    <a:pt x="12877" y="17272"/>
                  </a:lnTo>
                  <a:lnTo>
                    <a:pt x="9118" y="19215"/>
                  </a:lnTo>
                  <a:lnTo>
                    <a:pt x="7543" y="20612"/>
                  </a:lnTo>
                  <a:lnTo>
                    <a:pt x="6337" y="22440"/>
                  </a:lnTo>
                  <a:lnTo>
                    <a:pt x="6426" y="20612"/>
                  </a:lnTo>
                  <a:lnTo>
                    <a:pt x="6540" y="18211"/>
                  </a:lnTo>
                  <a:lnTo>
                    <a:pt x="6616" y="16776"/>
                  </a:lnTo>
                  <a:lnTo>
                    <a:pt x="7912" y="12433"/>
                  </a:lnTo>
                  <a:lnTo>
                    <a:pt x="12230" y="6921"/>
                  </a:lnTo>
                  <a:lnTo>
                    <a:pt x="12344" y="6756"/>
                  </a:lnTo>
                  <a:lnTo>
                    <a:pt x="15532" y="5346"/>
                  </a:lnTo>
                  <a:lnTo>
                    <a:pt x="21348" y="5346"/>
                  </a:lnTo>
                  <a:lnTo>
                    <a:pt x="22961" y="5549"/>
                  </a:lnTo>
                  <a:lnTo>
                    <a:pt x="26225" y="6350"/>
                  </a:lnTo>
                  <a:lnTo>
                    <a:pt x="27838" y="6921"/>
                  </a:lnTo>
                  <a:lnTo>
                    <a:pt x="29413" y="7670"/>
                  </a:lnTo>
                  <a:lnTo>
                    <a:pt x="29413" y="5346"/>
                  </a:lnTo>
                  <a:lnTo>
                    <a:pt x="29413" y="1879"/>
                  </a:lnTo>
                  <a:lnTo>
                    <a:pt x="27635" y="1257"/>
                  </a:lnTo>
                  <a:lnTo>
                    <a:pt x="25946" y="787"/>
                  </a:lnTo>
                  <a:lnTo>
                    <a:pt x="22707" y="152"/>
                  </a:lnTo>
                  <a:lnTo>
                    <a:pt x="21094" y="0"/>
                  </a:lnTo>
                  <a:lnTo>
                    <a:pt x="13563" y="0"/>
                  </a:lnTo>
                  <a:lnTo>
                    <a:pt x="8801" y="2209"/>
                  </a:lnTo>
                  <a:lnTo>
                    <a:pt x="5283" y="6629"/>
                  </a:lnTo>
                  <a:lnTo>
                    <a:pt x="1739" y="11049"/>
                  </a:lnTo>
                  <a:lnTo>
                    <a:pt x="63" y="16776"/>
                  </a:lnTo>
                  <a:lnTo>
                    <a:pt x="0" y="32308"/>
                  </a:lnTo>
                  <a:lnTo>
                    <a:pt x="1422" y="38354"/>
                  </a:lnTo>
                  <a:lnTo>
                    <a:pt x="4318" y="42519"/>
                  </a:lnTo>
                  <a:lnTo>
                    <a:pt x="7188" y="46685"/>
                  </a:lnTo>
                  <a:lnTo>
                    <a:pt x="11341" y="48768"/>
                  </a:lnTo>
                  <a:lnTo>
                    <a:pt x="21539" y="48768"/>
                  </a:lnTo>
                  <a:lnTo>
                    <a:pt x="25336" y="47307"/>
                  </a:lnTo>
                  <a:lnTo>
                    <a:pt x="28854" y="43726"/>
                  </a:lnTo>
                  <a:lnTo>
                    <a:pt x="31064" y="41478"/>
                  </a:lnTo>
                  <a:lnTo>
                    <a:pt x="32473" y="37604"/>
                  </a:lnTo>
                  <a:lnTo>
                    <a:pt x="32473" y="27838"/>
                  </a:lnTo>
                  <a:close/>
                </a:path>
                <a:path w="114934" h="48895">
                  <a:moveTo>
                    <a:pt x="73329" y="16471"/>
                  </a:moveTo>
                  <a:lnTo>
                    <a:pt x="71920" y="10414"/>
                  </a:lnTo>
                  <a:lnTo>
                    <a:pt x="68326" y="5029"/>
                  </a:lnTo>
                  <a:lnTo>
                    <a:pt x="66967" y="2997"/>
                  </a:lnTo>
                  <a:lnTo>
                    <a:pt x="66967" y="17932"/>
                  </a:lnTo>
                  <a:lnTo>
                    <a:pt x="66967" y="30835"/>
                  </a:lnTo>
                  <a:lnTo>
                    <a:pt x="66116" y="35674"/>
                  </a:lnTo>
                  <a:lnTo>
                    <a:pt x="62801" y="42113"/>
                  </a:lnTo>
                  <a:lnTo>
                    <a:pt x="60350" y="43726"/>
                  </a:lnTo>
                  <a:lnTo>
                    <a:pt x="53771" y="43726"/>
                  </a:lnTo>
                  <a:lnTo>
                    <a:pt x="51308" y="42113"/>
                  </a:lnTo>
                  <a:lnTo>
                    <a:pt x="48006" y="35674"/>
                  </a:lnTo>
                  <a:lnTo>
                    <a:pt x="47193" y="30835"/>
                  </a:lnTo>
                  <a:lnTo>
                    <a:pt x="47193" y="17932"/>
                  </a:lnTo>
                  <a:lnTo>
                    <a:pt x="48006" y="13081"/>
                  </a:lnTo>
                  <a:lnTo>
                    <a:pt x="51308" y="6642"/>
                  </a:lnTo>
                  <a:lnTo>
                    <a:pt x="53771" y="5029"/>
                  </a:lnTo>
                  <a:lnTo>
                    <a:pt x="60350" y="5029"/>
                  </a:lnTo>
                  <a:lnTo>
                    <a:pt x="62801" y="6642"/>
                  </a:lnTo>
                  <a:lnTo>
                    <a:pt x="66116" y="13081"/>
                  </a:lnTo>
                  <a:lnTo>
                    <a:pt x="66967" y="17932"/>
                  </a:lnTo>
                  <a:lnTo>
                    <a:pt x="66967" y="2997"/>
                  </a:lnTo>
                  <a:lnTo>
                    <a:pt x="66357" y="2082"/>
                  </a:lnTo>
                  <a:lnTo>
                    <a:pt x="62318" y="0"/>
                  </a:lnTo>
                  <a:lnTo>
                    <a:pt x="51790" y="0"/>
                  </a:lnTo>
                  <a:lnTo>
                    <a:pt x="47764" y="2082"/>
                  </a:lnTo>
                  <a:lnTo>
                    <a:pt x="42189" y="10414"/>
                  </a:lnTo>
                  <a:lnTo>
                    <a:pt x="40779" y="16471"/>
                  </a:lnTo>
                  <a:lnTo>
                    <a:pt x="40779" y="32308"/>
                  </a:lnTo>
                  <a:lnTo>
                    <a:pt x="42189" y="38354"/>
                  </a:lnTo>
                  <a:lnTo>
                    <a:pt x="47764" y="46685"/>
                  </a:lnTo>
                  <a:lnTo>
                    <a:pt x="51790" y="48768"/>
                  </a:lnTo>
                  <a:lnTo>
                    <a:pt x="62318" y="48768"/>
                  </a:lnTo>
                  <a:lnTo>
                    <a:pt x="66357" y="46685"/>
                  </a:lnTo>
                  <a:lnTo>
                    <a:pt x="68326" y="43726"/>
                  </a:lnTo>
                  <a:lnTo>
                    <a:pt x="71920" y="38354"/>
                  </a:lnTo>
                  <a:lnTo>
                    <a:pt x="73329" y="32308"/>
                  </a:lnTo>
                  <a:lnTo>
                    <a:pt x="73329" y="16471"/>
                  </a:lnTo>
                  <a:close/>
                </a:path>
                <a:path w="114934" h="48895">
                  <a:moveTo>
                    <a:pt x="114388" y="16471"/>
                  </a:moveTo>
                  <a:lnTo>
                    <a:pt x="112979" y="10414"/>
                  </a:lnTo>
                  <a:lnTo>
                    <a:pt x="109385" y="5029"/>
                  </a:lnTo>
                  <a:lnTo>
                    <a:pt x="108026" y="2997"/>
                  </a:lnTo>
                  <a:lnTo>
                    <a:pt x="108026" y="17932"/>
                  </a:lnTo>
                  <a:lnTo>
                    <a:pt x="108026" y="30835"/>
                  </a:lnTo>
                  <a:lnTo>
                    <a:pt x="107175" y="35674"/>
                  </a:lnTo>
                  <a:lnTo>
                    <a:pt x="103873" y="42113"/>
                  </a:lnTo>
                  <a:lnTo>
                    <a:pt x="101409" y="43726"/>
                  </a:lnTo>
                  <a:lnTo>
                    <a:pt x="94830" y="43726"/>
                  </a:lnTo>
                  <a:lnTo>
                    <a:pt x="92367" y="42113"/>
                  </a:lnTo>
                  <a:lnTo>
                    <a:pt x="89065" y="35674"/>
                  </a:lnTo>
                  <a:lnTo>
                    <a:pt x="88252" y="30835"/>
                  </a:lnTo>
                  <a:lnTo>
                    <a:pt x="88252" y="17932"/>
                  </a:lnTo>
                  <a:lnTo>
                    <a:pt x="89065" y="13081"/>
                  </a:lnTo>
                  <a:lnTo>
                    <a:pt x="92367" y="6642"/>
                  </a:lnTo>
                  <a:lnTo>
                    <a:pt x="94830" y="5029"/>
                  </a:lnTo>
                  <a:lnTo>
                    <a:pt x="101409" y="5029"/>
                  </a:lnTo>
                  <a:lnTo>
                    <a:pt x="103873" y="6642"/>
                  </a:lnTo>
                  <a:lnTo>
                    <a:pt x="107175" y="13081"/>
                  </a:lnTo>
                  <a:lnTo>
                    <a:pt x="108026" y="17932"/>
                  </a:lnTo>
                  <a:lnTo>
                    <a:pt x="108026" y="2997"/>
                  </a:lnTo>
                  <a:lnTo>
                    <a:pt x="107416" y="2082"/>
                  </a:lnTo>
                  <a:lnTo>
                    <a:pt x="103378" y="0"/>
                  </a:lnTo>
                  <a:lnTo>
                    <a:pt x="92862" y="0"/>
                  </a:lnTo>
                  <a:lnTo>
                    <a:pt x="88823" y="2082"/>
                  </a:lnTo>
                  <a:lnTo>
                    <a:pt x="83261" y="10414"/>
                  </a:lnTo>
                  <a:lnTo>
                    <a:pt x="81838" y="16471"/>
                  </a:lnTo>
                  <a:lnTo>
                    <a:pt x="81838" y="32308"/>
                  </a:lnTo>
                  <a:lnTo>
                    <a:pt x="83261" y="38354"/>
                  </a:lnTo>
                  <a:lnTo>
                    <a:pt x="88823" y="46685"/>
                  </a:lnTo>
                  <a:lnTo>
                    <a:pt x="92862" y="48768"/>
                  </a:lnTo>
                  <a:lnTo>
                    <a:pt x="103378" y="48768"/>
                  </a:lnTo>
                  <a:lnTo>
                    <a:pt x="107416" y="46685"/>
                  </a:lnTo>
                  <a:lnTo>
                    <a:pt x="109397" y="43726"/>
                  </a:lnTo>
                  <a:lnTo>
                    <a:pt x="112979" y="38354"/>
                  </a:lnTo>
                  <a:lnTo>
                    <a:pt x="114388" y="32308"/>
                  </a:lnTo>
                  <a:lnTo>
                    <a:pt x="114388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4">
            <a:extLst>
              <a:ext uri="{FF2B5EF4-FFF2-40B4-BE49-F238E27FC236}">
                <a16:creationId xmlns:a16="http://schemas.microsoft.com/office/drawing/2014/main" id="{4160C22E-51E7-F437-64D7-475624367F4C}"/>
              </a:ext>
            </a:extLst>
          </p:cNvPr>
          <p:cNvGrpSpPr/>
          <p:nvPr/>
        </p:nvGrpSpPr>
        <p:grpSpPr>
          <a:xfrm>
            <a:off x="10862995" y="6215452"/>
            <a:ext cx="114935" cy="95250"/>
            <a:chOff x="10862995" y="6215452"/>
            <a:chExt cx="114935" cy="95250"/>
          </a:xfrm>
        </p:grpSpPr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A30E290C-3F94-6453-5FFD-D6E666422A66}"/>
                </a:ext>
              </a:extLst>
            </p:cNvPr>
            <p:cNvSpPr/>
            <p:nvPr/>
          </p:nvSpPr>
          <p:spPr>
            <a:xfrm>
              <a:off x="10920190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6B9B7AFD-83BB-385B-B4CC-1736017270FF}"/>
                </a:ext>
              </a:extLst>
            </p:cNvPr>
            <p:cNvSpPr/>
            <p:nvPr/>
          </p:nvSpPr>
          <p:spPr>
            <a:xfrm>
              <a:off x="10862983" y="6261734"/>
              <a:ext cx="114935" cy="48895"/>
            </a:xfrm>
            <a:custGeom>
              <a:avLst/>
              <a:gdLst/>
              <a:ahLst/>
              <a:cxnLst/>
              <a:rect l="l" t="t" r="r" b="b"/>
              <a:pathLst>
                <a:path w="114934" h="48895">
                  <a:moveTo>
                    <a:pt x="32270" y="31623"/>
                  </a:moveTo>
                  <a:lnTo>
                    <a:pt x="31432" y="29095"/>
                  </a:lnTo>
                  <a:lnTo>
                    <a:pt x="29692" y="27012"/>
                  </a:lnTo>
                  <a:lnTo>
                    <a:pt x="28486" y="25527"/>
                  </a:lnTo>
                  <a:lnTo>
                    <a:pt x="28003" y="24930"/>
                  </a:lnTo>
                  <a:lnTo>
                    <a:pt x="25895" y="23698"/>
                  </a:lnTo>
                  <a:lnTo>
                    <a:pt x="25895" y="37452"/>
                  </a:lnTo>
                  <a:lnTo>
                    <a:pt x="24993" y="39687"/>
                  </a:lnTo>
                  <a:lnTo>
                    <a:pt x="21539" y="42926"/>
                  </a:lnTo>
                  <a:lnTo>
                    <a:pt x="19164" y="43726"/>
                  </a:lnTo>
                  <a:lnTo>
                    <a:pt x="13119" y="43726"/>
                  </a:lnTo>
                  <a:lnTo>
                    <a:pt x="10731" y="42926"/>
                  </a:lnTo>
                  <a:lnTo>
                    <a:pt x="7264" y="39687"/>
                  </a:lnTo>
                  <a:lnTo>
                    <a:pt x="6413" y="37452"/>
                  </a:lnTo>
                  <a:lnTo>
                    <a:pt x="6489" y="31623"/>
                  </a:lnTo>
                  <a:lnTo>
                    <a:pt x="7264" y="29565"/>
                  </a:lnTo>
                  <a:lnTo>
                    <a:pt x="10731" y="26339"/>
                  </a:lnTo>
                  <a:lnTo>
                    <a:pt x="13119" y="25527"/>
                  </a:lnTo>
                  <a:lnTo>
                    <a:pt x="19164" y="25527"/>
                  </a:lnTo>
                  <a:lnTo>
                    <a:pt x="21590" y="26339"/>
                  </a:lnTo>
                  <a:lnTo>
                    <a:pt x="25057" y="29565"/>
                  </a:lnTo>
                  <a:lnTo>
                    <a:pt x="25831" y="31623"/>
                  </a:lnTo>
                  <a:lnTo>
                    <a:pt x="25895" y="37452"/>
                  </a:lnTo>
                  <a:lnTo>
                    <a:pt x="25895" y="23698"/>
                  </a:lnTo>
                  <a:lnTo>
                    <a:pt x="25615" y="23533"/>
                  </a:lnTo>
                  <a:lnTo>
                    <a:pt x="22555" y="22821"/>
                  </a:lnTo>
                  <a:lnTo>
                    <a:pt x="25260" y="22148"/>
                  </a:lnTo>
                  <a:lnTo>
                    <a:pt x="27355" y="20878"/>
                  </a:lnTo>
                  <a:lnTo>
                    <a:pt x="27647" y="20510"/>
                  </a:lnTo>
                  <a:lnTo>
                    <a:pt x="30416" y="17145"/>
                  </a:lnTo>
                  <a:lnTo>
                    <a:pt x="31064" y="15214"/>
                  </a:lnTo>
                  <a:lnTo>
                    <a:pt x="31191" y="8445"/>
                  </a:lnTo>
                  <a:lnTo>
                    <a:pt x="29933" y="5715"/>
                  </a:lnTo>
                  <a:lnTo>
                    <a:pt x="29819" y="5448"/>
                  </a:lnTo>
                  <a:lnTo>
                    <a:pt x="29298" y="5029"/>
                  </a:lnTo>
                  <a:lnTo>
                    <a:pt x="24853" y="1397"/>
                  </a:lnTo>
                  <a:lnTo>
                    <a:pt x="24853" y="10337"/>
                  </a:lnTo>
                  <a:lnTo>
                    <a:pt x="24853" y="15214"/>
                  </a:lnTo>
                  <a:lnTo>
                    <a:pt x="24053" y="17145"/>
                  </a:lnTo>
                  <a:lnTo>
                    <a:pt x="21018" y="19837"/>
                  </a:lnTo>
                  <a:lnTo>
                    <a:pt x="18884" y="20510"/>
                  </a:lnTo>
                  <a:lnTo>
                    <a:pt x="13398" y="20510"/>
                  </a:lnTo>
                  <a:lnTo>
                    <a:pt x="11264" y="19837"/>
                  </a:lnTo>
                  <a:lnTo>
                    <a:pt x="8229" y="17145"/>
                  </a:lnTo>
                  <a:lnTo>
                    <a:pt x="7429" y="15214"/>
                  </a:lnTo>
                  <a:lnTo>
                    <a:pt x="7429" y="10337"/>
                  </a:lnTo>
                  <a:lnTo>
                    <a:pt x="8191" y="8445"/>
                  </a:lnTo>
                  <a:lnTo>
                    <a:pt x="11264" y="5715"/>
                  </a:lnTo>
                  <a:lnTo>
                    <a:pt x="13398" y="5029"/>
                  </a:lnTo>
                  <a:lnTo>
                    <a:pt x="18884" y="5029"/>
                  </a:lnTo>
                  <a:lnTo>
                    <a:pt x="21018" y="5715"/>
                  </a:lnTo>
                  <a:lnTo>
                    <a:pt x="24091" y="8445"/>
                  </a:lnTo>
                  <a:lnTo>
                    <a:pt x="24853" y="10337"/>
                  </a:lnTo>
                  <a:lnTo>
                    <a:pt x="24853" y="1397"/>
                  </a:lnTo>
                  <a:lnTo>
                    <a:pt x="24485" y="1092"/>
                  </a:lnTo>
                  <a:lnTo>
                    <a:pt x="20815" y="0"/>
                  </a:lnTo>
                  <a:lnTo>
                    <a:pt x="11455" y="0"/>
                  </a:lnTo>
                  <a:lnTo>
                    <a:pt x="7785" y="1092"/>
                  </a:lnTo>
                  <a:lnTo>
                    <a:pt x="2425" y="5448"/>
                  </a:lnTo>
                  <a:lnTo>
                    <a:pt x="1092" y="8445"/>
                  </a:lnTo>
                  <a:lnTo>
                    <a:pt x="1219" y="15214"/>
                  </a:lnTo>
                  <a:lnTo>
                    <a:pt x="1866" y="17145"/>
                  </a:lnTo>
                  <a:lnTo>
                    <a:pt x="4927" y="20878"/>
                  </a:lnTo>
                  <a:lnTo>
                    <a:pt x="7023" y="22148"/>
                  </a:lnTo>
                  <a:lnTo>
                    <a:pt x="9766" y="22821"/>
                  </a:lnTo>
                  <a:lnTo>
                    <a:pt x="6705" y="23533"/>
                  </a:lnTo>
                  <a:lnTo>
                    <a:pt x="4318" y="24930"/>
                  </a:lnTo>
                  <a:lnTo>
                    <a:pt x="850" y="29095"/>
                  </a:lnTo>
                  <a:lnTo>
                    <a:pt x="0" y="31623"/>
                  </a:lnTo>
                  <a:lnTo>
                    <a:pt x="0" y="39179"/>
                  </a:lnTo>
                  <a:lnTo>
                    <a:pt x="1371" y="42684"/>
                  </a:lnTo>
                  <a:lnTo>
                    <a:pt x="6946" y="47548"/>
                  </a:lnTo>
                  <a:lnTo>
                    <a:pt x="10934" y="48768"/>
                  </a:lnTo>
                  <a:lnTo>
                    <a:pt x="21297" y="48768"/>
                  </a:lnTo>
                  <a:lnTo>
                    <a:pt x="25298" y="47548"/>
                  </a:lnTo>
                  <a:lnTo>
                    <a:pt x="29667" y="43726"/>
                  </a:lnTo>
                  <a:lnTo>
                    <a:pt x="30861" y="42684"/>
                  </a:lnTo>
                  <a:lnTo>
                    <a:pt x="32270" y="39179"/>
                  </a:lnTo>
                  <a:lnTo>
                    <a:pt x="32270" y="31623"/>
                  </a:lnTo>
                  <a:close/>
                </a:path>
                <a:path w="114934" h="48895">
                  <a:moveTo>
                    <a:pt x="73456" y="16471"/>
                  </a:moveTo>
                  <a:lnTo>
                    <a:pt x="72047" y="10414"/>
                  </a:lnTo>
                  <a:lnTo>
                    <a:pt x="68453" y="5029"/>
                  </a:lnTo>
                  <a:lnTo>
                    <a:pt x="67081" y="2984"/>
                  </a:lnTo>
                  <a:lnTo>
                    <a:pt x="67081" y="17932"/>
                  </a:lnTo>
                  <a:lnTo>
                    <a:pt x="67081" y="30835"/>
                  </a:lnTo>
                  <a:lnTo>
                    <a:pt x="66281" y="35674"/>
                  </a:lnTo>
                  <a:lnTo>
                    <a:pt x="62966" y="42113"/>
                  </a:lnTo>
                  <a:lnTo>
                    <a:pt x="60502" y="43726"/>
                  </a:lnTo>
                  <a:lnTo>
                    <a:pt x="53936" y="43726"/>
                  </a:lnTo>
                  <a:lnTo>
                    <a:pt x="51435" y="42113"/>
                  </a:lnTo>
                  <a:lnTo>
                    <a:pt x="49784" y="38900"/>
                  </a:lnTo>
                  <a:lnTo>
                    <a:pt x="48171" y="35674"/>
                  </a:lnTo>
                  <a:lnTo>
                    <a:pt x="47320" y="30835"/>
                  </a:lnTo>
                  <a:lnTo>
                    <a:pt x="47320" y="17932"/>
                  </a:lnTo>
                  <a:lnTo>
                    <a:pt x="48171" y="13081"/>
                  </a:lnTo>
                  <a:lnTo>
                    <a:pt x="49784" y="9867"/>
                  </a:lnTo>
                  <a:lnTo>
                    <a:pt x="51435" y="6642"/>
                  </a:lnTo>
                  <a:lnTo>
                    <a:pt x="53936" y="5029"/>
                  </a:lnTo>
                  <a:lnTo>
                    <a:pt x="60502" y="5029"/>
                  </a:lnTo>
                  <a:lnTo>
                    <a:pt x="62966" y="6642"/>
                  </a:lnTo>
                  <a:lnTo>
                    <a:pt x="66281" y="13081"/>
                  </a:lnTo>
                  <a:lnTo>
                    <a:pt x="67081" y="17932"/>
                  </a:lnTo>
                  <a:lnTo>
                    <a:pt x="67081" y="2984"/>
                  </a:lnTo>
                  <a:lnTo>
                    <a:pt x="66484" y="2082"/>
                  </a:lnTo>
                  <a:lnTo>
                    <a:pt x="62484" y="0"/>
                  </a:lnTo>
                  <a:lnTo>
                    <a:pt x="51917" y="0"/>
                  </a:lnTo>
                  <a:lnTo>
                    <a:pt x="47879" y="2082"/>
                  </a:lnTo>
                  <a:lnTo>
                    <a:pt x="42316" y="10414"/>
                  </a:lnTo>
                  <a:lnTo>
                    <a:pt x="40944" y="16471"/>
                  </a:lnTo>
                  <a:lnTo>
                    <a:pt x="40944" y="32308"/>
                  </a:lnTo>
                  <a:lnTo>
                    <a:pt x="42316" y="38354"/>
                  </a:lnTo>
                  <a:lnTo>
                    <a:pt x="47879" y="46685"/>
                  </a:lnTo>
                  <a:lnTo>
                    <a:pt x="51917" y="48768"/>
                  </a:lnTo>
                  <a:lnTo>
                    <a:pt x="62484" y="48768"/>
                  </a:lnTo>
                  <a:lnTo>
                    <a:pt x="66484" y="46685"/>
                  </a:lnTo>
                  <a:lnTo>
                    <a:pt x="68453" y="43726"/>
                  </a:lnTo>
                  <a:lnTo>
                    <a:pt x="72047" y="38354"/>
                  </a:lnTo>
                  <a:lnTo>
                    <a:pt x="73456" y="32308"/>
                  </a:lnTo>
                  <a:lnTo>
                    <a:pt x="73456" y="16471"/>
                  </a:lnTo>
                  <a:close/>
                </a:path>
                <a:path w="114934" h="48895">
                  <a:moveTo>
                    <a:pt x="114515" y="16471"/>
                  </a:moveTo>
                  <a:lnTo>
                    <a:pt x="113106" y="10414"/>
                  </a:lnTo>
                  <a:lnTo>
                    <a:pt x="109512" y="5029"/>
                  </a:lnTo>
                  <a:lnTo>
                    <a:pt x="108140" y="2984"/>
                  </a:lnTo>
                  <a:lnTo>
                    <a:pt x="108140" y="17932"/>
                  </a:lnTo>
                  <a:lnTo>
                    <a:pt x="108140" y="30835"/>
                  </a:lnTo>
                  <a:lnTo>
                    <a:pt x="107340" y="35674"/>
                  </a:lnTo>
                  <a:lnTo>
                    <a:pt x="104025" y="42113"/>
                  </a:lnTo>
                  <a:lnTo>
                    <a:pt x="101574" y="43726"/>
                  </a:lnTo>
                  <a:lnTo>
                    <a:pt x="94996" y="43726"/>
                  </a:lnTo>
                  <a:lnTo>
                    <a:pt x="92494" y="42113"/>
                  </a:lnTo>
                  <a:lnTo>
                    <a:pt x="90843" y="38900"/>
                  </a:lnTo>
                  <a:lnTo>
                    <a:pt x="89230" y="35674"/>
                  </a:lnTo>
                  <a:lnTo>
                    <a:pt x="88379" y="30835"/>
                  </a:lnTo>
                  <a:lnTo>
                    <a:pt x="88379" y="17932"/>
                  </a:lnTo>
                  <a:lnTo>
                    <a:pt x="89230" y="13081"/>
                  </a:lnTo>
                  <a:lnTo>
                    <a:pt x="90843" y="9867"/>
                  </a:lnTo>
                  <a:lnTo>
                    <a:pt x="92494" y="6642"/>
                  </a:lnTo>
                  <a:lnTo>
                    <a:pt x="94996" y="5029"/>
                  </a:lnTo>
                  <a:lnTo>
                    <a:pt x="101574" y="5029"/>
                  </a:lnTo>
                  <a:lnTo>
                    <a:pt x="104025" y="6642"/>
                  </a:lnTo>
                  <a:lnTo>
                    <a:pt x="107340" y="13081"/>
                  </a:lnTo>
                  <a:lnTo>
                    <a:pt x="108140" y="17932"/>
                  </a:lnTo>
                  <a:lnTo>
                    <a:pt x="108140" y="2984"/>
                  </a:lnTo>
                  <a:lnTo>
                    <a:pt x="107543" y="2082"/>
                  </a:lnTo>
                  <a:lnTo>
                    <a:pt x="103543" y="0"/>
                  </a:lnTo>
                  <a:lnTo>
                    <a:pt x="92976" y="0"/>
                  </a:lnTo>
                  <a:lnTo>
                    <a:pt x="88950" y="2082"/>
                  </a:lnTo>
                  <a:lnTo>
                    <a:pt x="83375" y="10414"/>
                  </a:lnTo>
                  <a:lnTo>
                    <a:pt x="82003" y="16471"/>
                  </a:lnTo>
                  <a:lnTo>
                    <a:pt x="82003" y="32308"/>
                  </a:lnTo>
                  <a:lnTo>
                    <a:pt x="83375" y="38354"/>
                  </a:lnTo>
                  <a:lnTo>
                    <a:pt x="88950" y="46685"/>
                  </a:lnTo>
                  <a:lnTo>
                    <a:pt x="92976" y="48768"/>
                  </a:lnTo>
                  <a:lnTo>
                    <a:pt x="103543" y="48768"/>
                  </a:lnTo>
                  <a:lnTo>
                    <a:pt x="107543" y="46685"/>
                  </a:lnTo>
                  <a:lnTo>
                    <a:pt x="109512" y="43726"/>
                  </a:lnTo>
                  <a:lnTo>
                    <a:pt x="113106" y="38354"/>
                  </a:lnTo>
                  <a:lnTo>
                    <a:pt x="114515" y="32308"/>
                  </a:lnTo>
                  <a:lnTo>
                    <a:pt x="114515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17">
            <a:extLst>
              <a:ext uri="{FF2B5EF4-FFF2-40B4-BE49-F238E27FC236}">
                <a16:creationId xmlns:a16="http://schemas.microsoft.com/office/drawing/2014/main" id="{B40A18EB-78C4-BFAB-D2EC-90FBD587143C}"/>
              </a:ext>
            </a:extLst>
          </p:cNvPr>
          <p:cNvGrpSpPr/>
          <p:nvPr/>
        </p:nvGrpSpPr>
        <p:grpSpPr>
          <a:xfrm>
            <a:off x="11238392" y="6215452"/>
            <a:ext cx="153035" cy="95250"/>
            <a:chOff x="11238392" y="6215452"/>
            <a:chExt cx="153035" cy="95250"/>
          </a:xfrm>
        </p:grpSpPr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4776B864-ECB3-6CD0-3DAA-1D35BFC6138F}"/>
                </a:ext>
              </a:extLst>
            </p:cNvPr>
            <p:cNvSpPr/>
            <p:nvPr/>
          </p:nvSpPr>
          <p:spPr>
            <a:xfrm>
              <a:off x="11313455" y="621545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926F82C-1E28-C1A1-7CBE-85896CB28BB4}"/>
                </a:ext>
              </a:extLst>
            </p:cNvPr>
            <p:cNvSpPr/>
            <p:nvPr/>
          </p:nvSpPr>
          <p:spPr>
            <a:xfrm>
              <a:off x="11238382" y="6261734"/>
              <a:ext cx="153035" cy="48895"/>
            </a:xfrm>
            <a:custGeom>
              <a:avLst/>
              <a:gdLst/>
              <a:ahLst/>
              <a:cxnLst/>
              <a:rect l="l" t="t" r="r" b="b"/>
              <a:pathLst>
                <a:path w="153034" h="48895">
                  <a:moveTo>
                    <a:pt x="28041" y="42494"/>
                  </a:moveTo>
                  <a:lnTo>
                    <a:pt x="17627" y="42494"/>
                  </a:lnTo>
                  <a:lnTo>
                    <a:pt x="17627" y="838"/>
                  </a:lnTo>
                  <a:lnTo>
                    <a:pt x="11252" y="838"/>
                  </a:lnTo>
                  <a:lnTo>
                    <a:pt x="0" y="3111"/>
                  </a:lnTo>
                  <a:lnTo>
                    <a:pt x="0" y="8902"/>
                  </a:lnTo>
                  <a:lnTo>
                    <a:pt x="11341" y="6629"/>
                  </a:lnTo>
                  <a:lnTo>
                    <a:pt x="11341" y="42494"/>
                  </a:lnTo>
                  <a:lnTo>
                    <a:pt x="927" y="42494"/>
                  </a:lnTo>
                  <a:lnTo>
                    <a:pt x="927" y="47853"/>
                  </a:lnTo>
                  <a:lnTo>
                    <a:pt x="28041" y="47853"/>
                  </a:lnTo>
                  <a:lnTo>
                    <a:pt x="28041" y="42494"/>
                  </a:lnTo>
                  <a:close/>
                </a:path>
                <a:path w="153034" h="48895">
                  <a:moveTo>
                    <a:pt x="70751" y="16471"/>
                  </a:moveTo>
                  <a:lnTo>
                    <a:pt x="69380" y="10414"/>
                  </a:lnTo>
                  <a:lnTo>
                    <a:pt x="65786" y="5029"/>
                  </a:lnTo>
                  <a:lnTo>
                    <a:pt x="64414" y="2984"/>
                  </a:lnTo>
                  <a:lnTo>
                    <a:pt x="64414" y="17932"/>
                  </a:lnTo>
                  <a:lnTo>
                    <a:pt x="64414" y="30835"/>
                  </a:lnTo>
                  <a:lnTo>
                    <a:pt x="63576" y="35674"/>
                  </a:lnTo>
                  <a:lnTo>
                    <a:pt x="60261" y="42113"/>
                  </a:lnTo>
                  <a:lnTo>
                    <a:pt x="57797" y="43726"/>
                  </a:lnTo>
                  <a:lnTo>
                    <a:pt x="51231" y="43726"/>
                  </a:lnTo>
                  <a:lnTo>
                    <a:pt x="48768" y="42113"/>
                  </a:lnTo>
                  <a:lnTo>
                    <a:pt x="45466" y="35674"/>
                  </a:lnTo>
                  <a:lnTo>
                    <a:pt x="44653" y="30835"/>
                  </a:lnTo>
                  <a:lnTo>
                    <a:pt x="44653" y="17932"/>
                  </a:lnTo>
                  <a:lnTo>
                    <a:pt x="45466" y="13081"/>
                  </a:lnTo>
                  <a:lnTo>
                    <a:pt x="48768" y="6642"/>
                  </a:lnTo>
                  <a:lnTo>
                    <a:pt x="51231" y="5029"/>
                  </a:lnTo>
                  <a:lnTo>
                    <a:pt x="57797" y="5029"/>
                  </a:lnTo>
                  <a:lnTo>
                    <a:pt x="60261" y="6642"/>
                  </a:lnTo>
                  <a:lnTo>
                    <a:pt x="63576" y="13081"/>
                  </a:lnTo>
                  <a:lnTo>
                    <a:pt x="64414" y="17932"/>
                  </a:lnTo>
                  <a:lnTo>
                    <a:pt x="64414" y="2984"/>
                  </a:lnTo>
                  <a:lnTo>
                    <a:pt x="63817" y="2082"/>
                  </a:lnTo>
                  <a:lnTo>
                    <a:pt x="59778" y="0"/>
                  </a:lnTo>
                  <a:lnTo>
                    <a:pt x="49212" y="0"/>
                  </a:lnTo>
                  <a:lnTo>
                    <a:pt x="45224" y="2082"/>
                  </a:lnTo>
                  <a:lnTo>
                    <a:pt x="39649" y="10414"/>
                  </a:lnTo>
                  <a:lnTo>
                    <a:pt x="38239" y="16471"/>
                  </a:lnTo>
                  <a:lnTo>
                    <a:pt x="38239" y="32308"/>
                  </a:lnTo>
                  <a:lnTo>
                    <a:pt x="39649" y="38354"/>
                  </a:lnTo>
                  <a:lnTo>
                    <a:pt x="45224" y="46685"/>
                  </a:lnTo>
                  <a:lnTo>
                    <a:pt x="49212" y="48768"/>
                  </a:lnTo>
                  <a:lnTo>
                    <a:pt x="59778" y="48768"/>
                  </a:lnTo>
                  <a:lnTo>
                    <a:pt x="63817" y="46685"/>
                  </a:lnTo>
                  <a:lnTo>
                    <a:pt x="65786" y="43726"/>
                  </a:lnTo>
                  <a:lnTo>
                    <a:pt x="69380" y="38354"/>
                  </a:lnTo>
                  <a:lnTo>
                    <a:pt x="70751" y="32308"/>
                  </a:lnTo>
                  <a:lnTo>
                    <a:pt x="70751" y="16471"/>
                  </a:lnTo>
                  <a:close/>
                </a:path>
                <a:path w="153034" h="48895">
                  <a:moveTo>
                    <a:pt x="111810" y="16471"/>
                  </a:moveTo>
                  <a:lnTo>
                    <a:pt x="110439" y="10414"/>
                  </a:lnTo>
                  <a:lnTo>
                    <a:pt x="106845" y="5029"/>
                  </a:lnTo>
                  <a:lnTo>
                    <a:pt x="105486" y="2997"/>
                  </a:lnTo>
                  <a:lnTo>
                    <a:pt x="105486" y="17932"/>
                  </a:lnTo>
                  <a:lnTo>
                    <a:pt x="105486" y="30835"/>
                  </a:lnTo>
                  <a:lnTo>
                    <a:pt x="104635" y="35674"/>
                  </a:lnTo>
                  <a:lnTo>
                    <a:pt x="101320" y="42113"/>
                  </a:lnTo>
                  <a:lnTo>
                    <a:pt x="98869" y="43726"/>
                  </a:lnTo>
                  <a:lnTo>
                    <a:pt x="92290" y="43726"/>
                  </a:lnTo>
                  <a:lnTo>
                    <a:pt x="89827" y="42113"/>
                  </a:lnTo>
                  <a:lnTo>
                    <a:pt x="86525" y="35674"/>
                  </a:lnTo>
                  <a:lnTo>
                    <a:pt x="85712" y="30835"/>
                  </a:lnTo>
                  <a:lnTo>
                    <a:pt x="85712" y="17932"/>
                  </a:lnTo>
                  <a:lnTo>
                    <a:pt x="86525" y="13081"/>
                  </a:lnTo>
                  <a:lnTo>
                    <a:pt x="89827" y="6642"/>
                  </a:lnTo>
                  <a:lnTo>
                    <a:pt x="92290" y="5029"/>
                  </a:lnTo>
                  <a:lnTo>
                    <a:pt x="98869" y="5029"/>
                  </a:lnTo>
                  <a:lnTo>
                    <a:pt x="101320" y="6642"/>
                  </a:lnTo>
                  <a:lnTo>
                    <a:pt x="104635" y="13081"/>
                  </a:lnTo>
                  <a:lnTo>
                    <a:pt x="105486" y="17932"/>
                  </a:lnTo>
                  <a:lnTo>
                    <a:pt x="105486" y="2997"/>
                  </a:lnTo>
                  <a:lnTo>
                    <a:pt x="104876" y="2082"/>
                  </a:lnTo>
                  <a:lnTo>
                    <a:pt x="100838" y="0"/>
                  </a:lnTo>
                  <a:lnTo>
                    <a:pt x="90271" y="0"/>
                  </a:lnTo>
                  <a:lnTo>
                    <a:pt x="86283" y="2082"/>
                  </a:lnTo>
                  <a:lnTo>
                    <a:pt x="80708" y="10414"/>
                  </a:lnTo>
                  <a:lnTo>
                    <a:pt x="79298" y="16471"/>
                  </a:lnTo>
                  <a:lnTo>
                    <a:pt x="79298" y="32308"/>
                  </a:lnTo>
                  <a:lnTo>
                    <a:pt x="80708" y="38354"/>
                  </a:lnTo>
                  <a:lnTo>
                    <a:pt x="86283" y="46685"/>
                  </a:lnTo>
                  <a:lnTo>
                    <a:pt x="90271" y="48768"/>
                  </a:lnTo>
                  <a:lnTo>
                    <a:pt x="100838" y="48768"/>
                  </a:lnTo>
                  <a:lnTo>
                    <a:pt x="104876" y="46685"/>
                  </a:lnTo>
                  <a:lnTo>
                    <a:pt x="106845" y="43726"/>
                  </a:lnTo>
                  <a:lnTo>
                    <a:pt x="110439" y="38354"/>
                  </a:lnTo>
                  <a:lnTo>
                    <a:pt x="111810" y="32308"/>
                  </a:lnTo>
                  <a:lnTo>
                    <a:pt x="111810" y="16471"/>
                  </a:lnTo>
                  <a:close/>
                </a:path>
                <a:path w="153034" h="48895">
                  <a:moveTo>
                    <a:pt x="152869" y="16471"/>
                  </a:moveTo>
                  <a:lnTo>
                    <a:pt x="151498" y="10414"/>
                  </a:lnTo>
                  <a:lnTo>
                    <a:pt x="147904" y="5029"/>
                  </a:lnTo>
                  <a:lnTo>
                    <a:pt x="146494" y="2921"/>
                  </a:lnTo>
                  <a:lnTo>
                    <a:pt x="146494" y="17932"/>
                  </a:lnTo>
                  <a:lnTo>
                    <a:pt x="146494" y="30835"/>
                  </a:lnTo>
                  <a:lnTo>
                    <a:pt x="145694" y="35674"/>
                  </a:lnTo>
                  <a:lnTo>
                    <a:pt x="142392" y="42113"/>
                  </a:lnTo>
                  <a:lnTo>
                    <a:pt x="139928" y="43726"/>
                  </a:lnTo>
                  <a:lnTo>
                    <a:pt x="133350" y="43726"/>
                  </a:lnTo>
                  <a:lnTo>
                    <a:pt x="130886" y="42113"/>
                  </a:lnTo>
                  <a:lnTo>
                    <a:pt x="127584" y="35674"/>
                  </a:lnTo>
                  <a:lnTo>
                    <a:pt x="126733" y="30835"/>
                  </a:lnTo>
                  <a:lnTo>
                    <a:pt x="126733" y="17932"/>
                  </a:lnTo>
                  <a:lnTo>
                    <a:pt x="127584" y="13081"/>
                  </a:lnTo>
                  <a:lnTo>
                    <a:pt x="130886" y="6642"/>
                  </a:lnTo>
                  <a:lnTo>
                    <a:pt x="133350" y="5029"/>
                  </a:lnTo>
                  <a:lnTo>
                    <a:pt x="139928" y="5029"/>
                  </a:lnTo>
                  <a:lnTo>
                    <a:pt x="142392" y="6642"/>
                  </a:lnTo>
                  <a:lnTo>
                    <a:pt x="145694" y="13081"/>
                  </a:lnTo>
                  <a:lnTo>
                    <a:pt x="146494" y="17932"/>
                  </a:lnTo>
                  <a:lnTo>
                    <a:pt x="146494" y="2921"/>
                  </a:lnTo>
                  <a:lnTo>
                    <a:pt x="145935" y="2082"/>
                  </a:lnTo>
                  <a:lnTo>
                    <a:pt x="141897" y="0"/>
                  </a:lnTo>
                  <a:lnTo>
                    <a:pt x="131330" y="0"/>
                  </a:lnTo>
                  <a:lnTo>
                    <a:pt x="127304" y="2082"/>
                  </a:lnTo>
                  <a:lnTo>
                    <a:pt x="121729" y="10414"/>
                  </a:lnTo>
                  <a:lnTo>
                    <a:pt x="120357" y="16471"/>
                  </a:lnTo>
                  <a:lnTo>
                    <a:pt x="120357" y="32308"/>
                  </a:lnTo>
                  <a:lnTo>
                    <a:pt x="121729" y="38354"/>
                  </a:lnTo>
                  <a:lnTo>
                    <a:pt x="127304" y="46685"/>
                  </a:lnTo>
                  <a:lnTo>
                    <a:pt x="131330" y="48768"/>
                  </a:lnTo>
                  <a:lnTo>
                    <a:pt x="141897" y="48768"/>
                  </a:lnTo>
                  <a:lnTo>
                    <a:pt x="145935" y="46685"/>
                  </a:lnTo>
                  <a:lnTo>
                    <a:pt x="147904" y="43726"/>
                  </a:lnTo>
                  <a:lnTo>
                    <a:pt x="151498" y="38354"/>
                  </a:lnTo>
                  <a:lnTo>
                    <a:pt x="152869" y="32308"/>
                  </a:lnTo>
                  <a:lnTo>
                    <a:pt x="152869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0">
            <a:extLst>
              <a:ext uri="{FF2B5EF4-FFF2-40B4-BE49-F238E27FC236}">
                <a16:creationId xmlns:a16="http://schemas.microsoft.com/office/drawing/2014/main" id="{31783B45-83F7-B56A-59C5-72DA9AFEC382}"/>
              </a:ext>
            </a:extLst>
          </p:cNvPr>
          <p:cNvSpPr/>
          <p:nvPr/>
        </p:nvSpPr>
        <p:spPr>
          <a:xfrm>
            <a:off x="9226438" y="605473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838C938A-AFF4-ACA5-FFDB-790BFF45DDEF}"/>
              </a:ext>
            </a:extLst>
          </p:cNvPr>
          <p:cNvSpPr/>
          <p:nvPr/>
        </p:nvSpPr>
        <p:spPr>
          <a:xfrm>
            <a:off x="9064409" y="6031382"/>
            <a:ext cx="133350" cy="48895"/>
          </a:xfrm>
          <a:custGeom>
            <a:avLst/>
            <a:gdLst/>
            <a:ahLst/>
            <a:cxnLst/>
            <a:rect l="l" t="t" r="r" b="b"/>
            <a:pathLst>
              <a:path w="133350" h="48895">
                <a:moveTo>
                  <a:pt x="32524" y="16471"/>
                </a:moveTo>
                <a:lnTo>
                  <a:pt x="31127" y="10439"/>
                </a:lnTo>
                <a:lnTo>
                  <a:pt x="27520" y="5041"/>
                </a:lnTo>
                <a:lnTo>
                  <a:pt x="26149" y="2984"/>
                </a:lnTo>
                <a:lnTo>
                  <a:pt x="26149" y="17932"/>
                </a:lnTo>
                <a:lnTo>
                  <a:pt x="26149" y="30848"/>
                </a:lnTo>
                <a:lnTo>
                  <a:pt x="25323" y="35674"/>
                </a:lnTo>
                <a:lnTo>
                  <a:pt x="22034" y="42125"/>
                </a:lnTo>
                <a:lnTo>
                  <a:pt x="19558" y="43738"/>
                </a:lnTo>
                <a:lnTo>
                  <a:pt x="12979" y="43738"/>
                </a:lnTo>
                <a:lnTo>
                  <a:pt x="10515" y="42125"/>
                </a:lnTo>
                <a:lnTo>
                  <a:pt x="7213" y="35674"/>
                </a:lnTo>
                <a:lnTo>
                  <a:pt x="6388" y="30848"/>
                </a:lnTo>
                <a:lnTo>
                  <a:pt x="6388" y="17932"/>
                </a:lnTo>
                <a:lnTo>
                  <a:pt x="7213" y="13106"/>
                </a:lnTo>
                <a:lnTo>
                  <a:pt x="10515" y="6654"/>
                </a:lnTo>
                <a:lnTo>
                  <a:pt x="12979" y="5041"/>
                </a:lnTo>
                <a:lnTo>
                  <a:pt x="19558" y="5041"/>
                </a:lnTo>
                <a:lnTo>
                  <a:pt x="22034" y="6654"/>
                </a:lnTo>
                <a:lnTo>
                  <a:pt x="25323" y="13106"/>
                </a:lnTo>
                <a:lnTo>
                  <a:pt x="26149" y="17932"/>
                </a:lnTo>
                <a:lnTo>
                  <a:pt x="26149" y="2984"/>
                </a:lnTo>
                <a:lnTo>
                  <a:pt x="25565" y="2095"/>
                </a:lnTo>
                <a:lnTo>
                  <a:pt x="21526" y="0"/>
                </a:lnTo>
                <a:lnTo>
                  <a:pt x="10985" y="0"/>
                </a:lnTo>
                <a:lnTo>
                  <a:pt x="6959" y="2095"/>
                </a:lnTo>
                <a:lnTo>
                  <a:pt x="1384" y="10439"/>
                </a:lnTo>
                <a:lnTo>
                  <a:pt x="0" y="16471"/>
                </a:lnTo>
                <a:lnTo>
                  <a:pt x="0" y="32321"/>
                </a:lnTo>
                <a:lnTo>
                  <a:pt x="1384" y="38354"/>
                </a:lnTo>
                <a:lnTo>
                  <a:pt x="6959" y="46697"/>
                </a:lnTo>
                <a:lnTo>
                  <a:pt x="10985" y="48780"/>
                </a:lnTo>
                <a:lnTo>
                  <a:pt x="21526" y="48780"/>
                </a:lnTo>
                <a:lnTo>
                  <a:pt x="25565" y="46697"/>
                </a:lnTo>
                <a:lnTo>
                  <a:pt x="27533" y="43738"/>
                </a:lnTo>
                <a:lnTo>
                  <a:pt x="31127" y="38354"/>
                </a:lnTo>
                <a:lnTo>
                  <a:pt x="32524" y="32321"/>
                </a:lnTo>
                <a:lnTo>
                  <a:pt x="32524" y="16471"/>
                </a:lnTo>
                <a:close/>
              </a:path>
              <a:path w="133350" h="48895">
                <a:moveTo>
                  <a:pt x="50355" y="39865"/>
                </a:moveTo>
                <a:lnTo>
                  <a:pt x="43700" y="39865"/>
                </a:lnTo>
                <a:lnTo>
                  <a:pt x="43700" y="47866"/>
                </a:lnTo>
                <a:lnTo>
                  <a:pt x="50355" y="47866"/>
                </a:lnTo>
                <a:lnTo>
                  <a:pt x="50355" y="39865"/>
                </a:lnTo>
                <a:close/>
              </a:path>
              <a:path w="133350" h="48895">
                <a:moveTo>
                  <a:pt x="94094" y="16471"/>
                </a:moveTo>
                <a:lnTo>
                  <a:pt x="92697" y="10439"/>
                </a:lnTo>
                <a:lnTo>
                  <a:pt x="89090" y="5041"/>
                </a:lnTo>
                <a:lnTo>
                  <a:pt x="87731" y="2997"/>
                </a:lnTo>
                <a:lnTo>
                  <a:pt x="87731" y="17932"/>
                </a:lnTo>
                <a:lnTo>
                  <a:pt x="87731" y="30848"/>
                </a:lnTo>
                <a:lnTo>
                  <a:pt x="86906" y="35674"/>
                </a:lnTo>
                <a:lnTo>
                  <a:pt x="83604" y="42125"/>
                </a:lnTo>
                <a:lnTo>
                  <a:pt x="81127" y="43738"/>
                </a:lnTo>
                <a:lnTo>
                  <a:pt x="74549" y="43738"/>
                </a:lnTo>
                <a:lnTo>
                  <a:pt x="72085" y="42125"/>
                </a:lnTo>
                <a:lnTo>
                  <a:pt x="68783" y="35674"/>
                </a:lnTo>
                <a:lnTo>
                  <a:pt x="67970" y="30848"/>
                </a:lnTo>
                <a:lnTo>
                  <a:pt x="67970" y="17932"/>
                </a:lnTo>
                <a:lnTo>
                  <a:pt x="68783" y="13106"/>
                </a:lnTo>
                <a:lnTo>
                  <a:pt x="72085" y="6654"/>
                </a:lnTo>
                <a:lnTo>
                  <a:pt x="74549" y="5041"/>
                </a:lnTo>
                <a:lnTo>
                  <a:pt x="81127" y="5041"/>
                </a:lnTo>
                <a:lnTo>
                  <a:pt x="83604" y="6654"/>
                </a:lnTo>
                <a:lnTo>
                  <a:pt x="86906" y="13106"/>
                </a:lnTo>
                <a:lnTo>
                  <a:pt x="87731" y="17932"/>
                </a:lnTo>
                <a:lnTo>
                  <a:pt x="87731" y="2997"/>
                </a:lnTo>
                <a:lnTo>
                  <a:pt x="87134" y="2095"/>
                </a:lnTo>
                <a:lnTo>
                  <a:pt x="83108" y="0"/>
                </a:lnTo>
                <a:lnTo>
                  <a:pt x="72555" y="0"/>
                </a:lnTo>
                <a:lnTo>
                  <a:pt x="68529" y="2095"/>
                </a:lnTo>
                <a:lnTo>
                  <a:pt x="62966" y="10439"/>
                </a:lnTo>
                <a:lnTo>
                  <a:pt x="61569" y="16471"/>
                </a:lnTo>
                <a:lnTo>
                  <a:pt x="61569" y="32321"/>
                </a:lnTo>
                <a:lnTo>
                  <a:pt x="62966" y="38354"/>
                </a:lnTo>
                <a:lnTo>
                  <a:pt x="68529" y="46697"/>
                </a:lnTo>
                <a:lnTo>
                  <a:pt x="72555" y="48780"/>
                </a:lnTo>
                <a:lnTo>
                  <a:pt x="83108" y="48780"/>
                </a:lnTo>
                <a:lnTo>
                  <a:pt x="87134" y="46697"/>
                </a:lnTo>
                <a:lnTo>
                  <a:pt x="89103" y="43738"/>
                </a:lnTo>
                <a:lnTo>
                  <a:pt x="92697" y="38354"/>
                </a:lnTo>
                <a:lnTo>
                  <a:pt x="94094" y="32321"/>
                </a:lnTo>
                <a:lnTo>
                  <a:pt x="94094" y="16471"/>
                </a:lnTo>
                <a:close/>
              </a:path>
              <a:path w="133350" h="48895">
                <a:moveTo>
                  <a:pt x="132969" y="42506"/>
                </a:moveTo>
                <a:lnTo>
                  <a:pt x="110756" y="42506"/>
                </a:lnTo>
                <a:lnTo>
                  <a:pt x="127152" y="25641"/>
                </a:lnTo>
                <a:lnTo>
                  <a:pt x="129603" y="22682"/>
                </a:lnTo>
                <a:lnTo>
                  <a:pt x="130911" y="20637"/>
                </a:lnTo>
                <a:lnTo>
                  <a:pt x="132359" y="17183"/>
                </a:lnTo>
                <a:lnTo>
                  <a:pt x="132727" y="15341"/>
                </a:lnTo>
                <a:lnTo>
                  <a:pt x="132727" y="9359"/>
                </a:lnTo>
                <a:lnTo>
                  <a:pt x="131267" y="6096"/>
                </a:lnTo>
                <a:lnTo>
                  <a:pt x="125476" y="1219"/>
                </a:lnTo>
                <a:lnTo>
                  <a:pt x="121589" y="0"/>
                </a:lnTo>
                <a:lnTo>
                  <a:pt x="114871" y="0"/>
                </a:lnTo>
                <a:lnTo>
                  <a:pt x="112826" y="241"/>
                </a:lnTo>
                <a:lnTo>
                  <a:pt x="108369" y="1295"/>
                </a:lnTo>
                <a:lnTo>
                  <a:pt x="105981" y="2095"/>
                </a:lnTo>
                <a:lnTo>
                  <a:pt x="103416" y="3111"/>
                </a:lnTo>
                <a:lnTo>
                  <a:pt x="103416" y="9550"/>
                </a:lnTo>
                <a:lnTo>
                  <a:pt x="105943" y="8140"/>
                </a:lnTo>
                <a:lnTo>
                  <a:pt x="108305" y="7099"/>
                </a:lnTo>
                <a:lnTo>
                  <a:pt x="112737" y="5689"/>
                </a:lnTo>
                <a:lnTo>
                  <a:pt x="114846" y="5359"/>
                </a:lnTo>
                <a:lnTo>
                  <a:pt x="119659" y="5359"/>
                </a:lnTo>
                <a:lnTo>
                  <a:pt x="121945" y="6134"/>
                </a:lnTo>
                <a:lnTo>
                  <a:pt x="125450" y="9271"/>
                </a:lnTo>
                <a:lnTo>
                  <a:pt x="126326" y="11328"/>
                </a:lnTo>
                <a:lnTo>
                  <a:pt x="126326" y="15354"/>
                </a:lnTo>
                <a:lnTo>
                  <a:pt x="103111" y="42506"/>
                </a:lnTo>
                <a:lnTo>
                  <a:pt x="103111" y="47866"/>
                </a:lnTo>
                <a:lnTo>
                  <a:pt x="132969" y="47866"/>
                </a:lnTo>
                <a:lnTo>
                  <a:pt x="132969" y="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D1A4A7DE-D225-8701-8D0F-A96ADB1788FE}"/>
              </a:ext>
            </a:extLst>
          </p:cNvPr>
          <p:cNvSpPr/>
          <p:nvPr/>
        </p:nvSpPr>
        <p:spPr>
          <a:xfrm>
            <a:off x="9226438" y="5860794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643E8533-92D4-EF8C-8B41-5EED0AA20200}"/>
              </a:ext>
            </a:extLst>
          </p:cNvPr>
          <p:cNvSpPr/>
          <p:nvPr/>
        </p:nvSpPr>
        <p:spPr>
          <a:xfrm>
            <a:off x="9064409" y="5837427"/>
            <a:ext cx="135890" cy="48895"/>
          </a:xfrm>
          <a:custGeom>
            <a:avLst/>
            <a:gdLst/>
            <a:ahLst/>
            <a:cxnLst/>
            <a:rect l="l" t="t" r="r" b="b"/>
            <a:pathLst>
              <a:path w="135890" h="48895">
                <a:moveTo>
                  <a:pt x="32524" y="16484"/>
                </a:moveTo>
                <a:lnTo>
                  <a:pt x="31127" y="10401"/>
                </a:lnTo>
                <a:lnTo>
                  <a:pt x="27533" y="5041"/>
                </a:lnTo>
                <a:lnTo>
                  <a:pt x="26149" y="2971"/>
                </a:lnTo>
                <a:lnTo>
                  <a:pt x="26149" y="17932"/>
                </a:lnTo>
                <a:lnTo>
                  <a:pt x="26149" y="30822"/>
                </a:lnTo>
                <a:lnTo>
                  <a:pt x="25323" y="35661"/>
                </a:lnTo>
                <a:lnTo>
                  <a:pt x="22034" y="42113"/>
                </a:lnTo>
                <a:lnTo>
                  <a:pt x="19558" y="43726"/>
                </a:lnTo>
                <a:lnTo>
                  <a:pt x="12979" y="43726"/>
                </a:lnTo>
                <a:lnTo>
                  <a:pt x="10515" y="42113"/>
                </a:lnTo>
                <a:lnTo>
                  <a:pt x="7213" y="35661"/>
                </a:lnTo>
                <a:lnTo>
                  <a:pt x="6388" y="30822"/>
                </a:lnTo>
                <a:lnTo>
                  <a:pt x="6388" y="17932"/>
                </a:lnTo>
                <a:lnTo>
                  <a:pt x="7213" y="13093"/>
                </a:lnTo>
                <a:lnTo>
                  <a:pt x="10515" y="6642"/>
                </a:lnTo>
                <a:lnTo>
                  <a:pt x="12979" y="5041"/>
                </a:lnTo>
                <a:lnTo>
                  <a:pt x="19558" y="5041"/>
                </a:lnTo>
                <a:lnTo>
                  <a:pt x="22034" y="6642"/>
                </a:lnTo>
                <a:lnTo>
                  <a:pt x="25323" y="13093"/>
                </a:lnTo>
                <a:lnTo>
                  <a:pt x="26149" y="17932"/>
                </a:lnTo>
                <a:lnTo>
                  <a:pt x="26149" y="2971"/>
                </a:lnTo>
                <a:lnTo>
                  <a:pt x="25565" y="2095"/>
                </a:lnTo>
                <a:lnTo>
                  <a:pt x="21526" y="0"/>
                </a:lnTo>
                <a:lnTo>
                  <a:pt x="10985" y="0"/>
                </a:lnTo>
                <a:lnTo>
                  <a:pt x="6959" y="2095"/>
                </a:lnTo>
                <a:lnTo>
                  <a:pt x="1384" y="10401"/>
                </a:lnTo>
                <a:lnTo>
                  <a:pt x="0" y="16484"/>
                </a:lnTo>
                <a:lnTo>
                  <a:pt x="0" y="32321"/>
                </a:lnTo>
                <a:lnTo>
                  <a:pt x="1384" y="38366"/>
                </a:lnTo>
                <a:lnTo>
                  <a:pt x="6959" y="46659"/>
                </a:lnTo>
                <a:lnTo>
                  <a:pt x="10985" y="48755"/>
                </a:lnTo>
                <a:lnTo>
                  <a:pt x="21526" y="48755"/>
                </a:lnTo>
                <a:lnTo>
                  <a:pt x="25565" y="46659"/>
                </a:lnTo>
                <a:lnTo>
                  <a:pt x="27533" y="43726"/>
                </a:lnTo>
                <a:lnTo>
                  <a:pt x="31127" y="38366"/>
                </a:lnTo>
                <a:lnTo>
                  <a:pt x="32524" y="32321"/>
                </a:lnTo>
                <a:lnTo>
                  <a:pt x="32524" y="16484"/>
                </a:lnTo>
                <a:close/>
              </a:path>
              <a:path w="135890" h="48895">
                <a:moveTo>
                  <a:pt x="50355" y="39839"/>
                </a:moveTo>
                <a:lnTo>
                  <a:pt x="43700" y="39839"/>
                </a:lnTo>
                <a:lnTo>
                  <a:pt x="43700" y="47828"/>
                </a:lnTo>
                <a:lnTo>
                  <a:pt x="50355" y="47828"/>
                </a:lnTo>
                <a:lnTo>
                  <a:pt x="50355" y="39839"/>
                </a:lnTo>
                <a:close/>
              </a:path>
              <a:path w="135890" h="48895">
                <a:moveTo>
                  <a:pt x="94094" y="16484"/>
                </a:moveTo>
                <a:lnTo>
                  <a:pt x="92697" y="10401"/>
                </a:lnTo>
                <a:lnTo>
                  <a:pt x="89103" y="5041"/>
                </a:lnTo>
                <a:lnTo>
                  <a:pt x="87731" y="2997"/>
                </a:lnTo>
                <a:lnTo>
                  <a:pt x="87731" y="17932"/>
                </a:lnTo>
                <a:lnTo>
                  <a:pt x="87731" y="30822"/>
                </a:lnTo>
                <a:lnTo>
                  <a:pt x="86906" y="35661"/>
                </a:lnTo>
                <a:lnTo>
                  <a:pt x="83604" y="42113"/>
                </a:lnTo>
                <a:lnTo>
                  <a:pt x="81127" y="43726"/>
                </a:lnTo>
                <a:lnTo>
                  <a:pt x="74549" y="43726"/>
                </a:lnTo>
                <a:lnTo>
                  <a:pt x="72085" y="42113"/>
                </a:lnTo>
                <a:lnTo>
                  <a:pt x="68783" y="35661"/>
                </a:lnTo>
                <a:lnTo>
                  <a:pt x="67970" y="30822"/>
                </a:lnTo>
                <a:lnTo>
                  <a:pt x="67970" y="17932"/>
                </a:lnTo>
                <a:lnTo>
                  <a:pt x="68783" y="13093"/>
                </a:lnTo>
                <a:lnTo>
                  <a:pt x="72085" y="6642"/>
                </a:lnTo>
                <a:lnTo>
                  <a:pt x="74549" y="5041"/>
                </a:lnTo>
                <a:lnTo>
                  <a:pt x="81127" y="5041"/>
                </a:lnTo>
                <a:lnTo>
                  <a:pt x="83604" y="6642"/>
                </a:lnTo>
                <a:lnTo>
                  <a:pt x="86906" y="13093"/>
                </a:lnTo>
                <a:lnTo>
                  <a:pt x="87731" y="17932"/>
                </a:lnTo>
                <a:lnTo>
                  <a:pt x="87731" y="2997"/>
                </a:lnTo>
                <a:lnTo>
                  <a:pt x="87134" y="2095"/>
                </a:lnTo>
                <a:lnTo>
                  <a:pt x="83108" y="0"/>
                </a:lnTo>
                <a:lnTo>
                  <a:pt x="72555" y="0"/>
                </a:lnTo>
                <a:lnTo>
                  <a:pt x="68529" y="2095"/>
                </a:lnTo>
                <a:lnTo>
                  <a:pt x="62966" y="10401"/>
                </a:lnTo>
                <a:lnTo>
                  <a:pt x="61569" y="16484"/>
                </a:lnTo>
                <a:lnTo>
                  <a:pt x="61569" y="32321"/>
                </a:lnTo>
                <a:lnTo>
                  <a:pt x="62966" y="38366"/>
                </a:lnTo>
                <a:lnTo>
                  <a:pt x="68529" y="46659"/>
                </a:lnTo>
                <a:lnTo>
                  <a:pt x="72555" y="48755"/>
                </a:lnTo>
                <a:lnTo>
                  <a:pt x="83108" y="48755"/>
                </a:lnTo>
                <a:lnTo>
                  <a:pt x="87134" y="46659"/>
                </a:lnTo>
                <a:lnTo>
                  <a:pt x="89103" y="43726"/>
                </a:lnTo>
                <a:lnTo>
                  <a:pt x="92697" y="38366"/>
                </a:lnTo>
                <a:lnTo>
                  <a:pt x="94094" y="32321"/>
                </a:lnTo>
                <a:lnTo>
                  <a:pt x="94094" y="16484"/>
                </a:lnTo>
                <a:close/>
              </a:path>
              <a:path w="135890" h="48895">
                <a:moveTo>
                  <a:pt x="135813" y="31470"/>
                </a:moveTo>
                <a:lnTo>
                  <a:pt x="129095" y="31470"/>
                </a:lnTo>
                <a:lnTo>
                  <a:pt x="129095" y="6362"/>
                </a:lnTo>
                <a:lnTo>
                  <a:pt x="129095" y="850"/>
                </a:lnTo>
                <a:lnTo>
                  <a:pt x="122770" y="850"/>
                </a:lnTo>
                <a:lnTo>
                  <a:pt x="122770" y="6362"/>
                </a:lnTo>
                <a:lnTo>
                  <a:pt x="122770" y="31470"/>
                </a:lnTo>
                <a:lnTo>
                  <a:pt x="106692" y="31470"/>
                </a:lnTo>
                <a:lnTo>
                  <a:pt x="122770" y="6362"/>
                </a:lnTo>
                <a:lnTo>
                  <a:pt x="122770" y="850"/>
                </a:lnTo>
                <a:lnTo>
                  <a:pt x="121094" y="850"/>
                </a:lnTo>
                <a:lnTo>
                  <a:pt x="101536" y="30632"/>
                </a:lnTo>
                <a:lnTo>
                  <a:pt x="101536" y="36753"/>
                </a:lnTo>
                <a:lnTo>
                  <a:pt x="122770" y="36753"/>
                </a:lnTo>
                <a:lnTo>
                  <a:pt x="122770" y="47828"/>
                </a:lnTo>
                <a:lnTo>
                  <a:pt x="129095" y="47828"/>
                </a:lnTo>
                <a:lnTo>
                  <a:pt x="129095" y="36753"/>
                </a:lnTo>
                <a:lnTo>
                  <a:pt x="135813" y="36753"/>
                </a:lnTo>
                <a:lnTo>
                  <a:pt x="135813" y="31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F53BB663-146B-2B14-8624-182A07F3C97E}"/>
              </a:ext>
            </a:extLst>
          </p:cNvPr>
          <p:cNvSpPr/>
          <p:nvPr/>
        </p:nvSpPr>
        <p:spPr>
          <a:xfrm>
            <a:off x="9226438" y="566679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82ABE22A-B279-7B4F-4CE9-F92E51F0A897}"/>
              </a:ext>
            </a:extLst>
          </p:cNvPr>
          <p:cNvSpPr/>
          <p:nvPr/>
        </p:nvSpPr>
        <p:spPr>
          <a:xfrm>
            <a:off x="9064409" y="5643460"/>
            <a:ext cx="135890" cy="48895"/>
          </a:xfrm>
          <a:custGeom>
            <a:avLst/>
            <a:gdLst/>
            <a:ahLst/>
            <a:cxnLst/>
            <a:rect l="l" t="t" r="r" b="b"/>
            <a:pathLst>
              <a:path w="135890" h="48895">
                <a:moveTo>
                  <a:pt x="32524" y="16446"/>
                </a:moveTo>
                <a:lnTo>
                  <a:pt x="31127" y="10401"/>
                </a:lnTo>
                <a:lnTo>
                  <a:pt x="27546" y="5041"/>
                </a:lnTo>
                <a:lnTo>
                  <a:pt x="26149" y="2946"/>
                </a:lnTo>
                <a:lnTo>
                  <a:pt x="26149" y="17932"/>
                </a:lnTo>
                <a:lnTo>
                  <a:pt x="26149" y="30835"/>
                </a:lnTo>
                <a:lnTo>
                  <a:pt x="25323" y="35674"/>
                </a:lnTo>
                <a:lnTo>
                  <a:pt x="22034" y="42113"/>
                </a:lnTo>
                <a:lnTo>
                  <a:pt x="19558" y="43726"/>
                </a:lnTo>
                <a:lnTo>
                  <a:pt x="12979" y="43726"/>
                </a:lnTo>
                <a:lnTo>
                  <a:pt x="10515" y="42113"/>
                </a:lnTo>
                <a:lnTo>
                  <a:pt x="7213" y="35674"/>
                </a:lnTo>
                <a:lnTo>
                  <a:pt x="6388" y="30835"/>
                </a:lnTo>
                <a:lnTo>
                  <a:pt x="6388" y="17932"/>
                </a:lnTo>
                <a:lnTo>
                  <a:pt x="7213" y="13106"/>
                </a:lnTo>
                <a:lnTo>
                  <a:pt x="10515" y="6654"/>
                </a:lnTo>
                <a:lnTo>
                  <a:pt x="12979" y="5041"/>
                </a:lnTo>
                <a:lnTo>
                  <a:pt x="19558" y="5041"/>
                </a:lnTo>
                <a:lnTo>
                  <a:pt x="22034" y="6654"/>
                </a:lnTo>
                <a:lnTo>
                  <a:pt x="25323" y="13106"/>
                </a:lnTo>
                <a:lnTo>
                  <a:pt x="26149" y="17932"/>
                </a:lnTo>
                <a:lnTo>
                  <a:pt x="26149" y="2946"/>
                </a:lnTo>
                <a:lnTo>
                  <a:pt x="25565" y="2057"/>
                </a:lnTo>
                <a:lnTo>
                  <a:pt x="21526" y="0"/>
                </a:lnTo>
                <a:lnTo>
                  <a:pt x="10985" y="0"/>
                </a:lnTo>
                <a:lnTo>
                  <a:pt x="6959" y="2057"/>
                </a:lnTo>
                <a:lnTo>
                  <a:pt x="1384" y="10401"/>
                </a:lnTo>
                <a:lnTo>
                  <a:pt x="0" y="16446"/>
                </a:lnTo>
                <a:lnTo>
                  <a:pt x="0" y="32321"/>
                </a:lnTo>
                <a:lnTo>
                  <a:pt x="1384" y="38328"/>
                </a:lnTo>
                <a:lnTo>
                  <a:pt x="6959" y="46672"/>
                </a:lnTo>
                <a:lnTo>
                  <a:pt x="10985" y="48768"/>
                </a:lnTo>
                <a:lnTo>
                  <a:pt x="21526" y="48768"/>
                </a:lnTo>
                <a:lnTo>
                  <a:pt x="25565" y="46672"/>
                </a:lnTo>
                <a:lnTo>
                  <a:pt x="27520" y="43726"/>
                </a:lnTo>
                <a:lnTo>
                  <a:pt x="31127" y="38328"/>
                </a:lnTo>
                <a:lnTo>
                  <a:pt x="32524" y="32321"/>
                </a:lnTo>
                <a:lnTo>
                  <a:pt x="32524" y="16446"/>
                </a:lnTo>
                <a:close/>
              </a:path>
              <a:path w="135890" h="48895">
                <a:moveTo>
                  <a:pt x="50355" y="39839"/>
                </a:moveTo>
                <a:lnTo>
                  <a:pt x="43700" y="39839"/>
                </a:lnTo>
                <a:lnTo>
                  <a:pt x="43700" y="47840"/>
                </a:lnTo>
                <a:lnTo>
                  <a:pt x="50355" y="47840"/>
                </a:lnTo>
                <a:lnTo>
                  <a:pt x="50355" y="39839"/>
                </a:lnTo>
                <a:close/>
              </a:path>
              <a:path w="135890" h="48895">
                <a:moveTo>
                  <a:pt x="94094" y="16446"/>
                </a:moveTo>
                <a:lnTo>
                  <a:pt x="92697" y="10401"/>
                </a:lnTo>
                <a:lnTo>
                  <a:pt x="89128" y="5041"/>
                </a:lnTo>
                <a:lnTo>
                  <a:pt x="87731" y="2959"/>
                </a:lnTo>
                <a:lnTo>
                  <a:pt x="87731" y="17932"/>
                </a:lnTo>
                <a:lnTo>
                  <a:pt x="87731" y="30835"/>
                </a:lnTo>
                <a:lnTo>
                  <a:pt x="86906" y="35674"/>
                </a:lnTo>
                <a:lnTo>
                  <a:pt x="83604" y="42113"/>
                </a:lnTo>
                <a:lnTo>
                  <a:pt x="81127" y="43726"/>
                </a:lnTo>
                <a:lnTo>
                  <a:pt x="74549" y="43726"/>
                </a:lnTo>
                <a:lnTo>
                  <a:pt x="72085" y="42113"/>
                </a:lnTo>
                <a:lnTo>
                  <a:pt x="68783" y="35674"/>
                </a:lnTo>
                <a:lnTo>
                  <a:pt x="67970" y="30835"/>
                </a:lnTo>
                <a:lnTo>
                  <a:pt x="67970" y="17932"/>
                </a:lnTo>
                <a:lnTo>
                  <a:pt x="68783" y="13106"/>
                </a:lnTo>
                <a:lnTo>
                  <a:pt x="72085" y="6654"/>
                </a:lnTo>
                <a:lnTo>
                  <a:pt x="74549" y="5041"/>
                </a:lnTo>
                <a:lnTo>
                  <a:pt x="81127" y="5041"/>
                </a:lnTo>
                <a:lnTo>
                  <a:pt x="83604" y="6654"/>
                </a:lnTo>
                <a:lnTo>
                  <a:pt x="86906" y="13106"/>
                </a:lnTo>
                <a:lnTo>
                  <a:pt x="87731" y="17932"/>
                </a:lnTo>
                <a:lnTo>
                  <a:pt x="87731" y="2959"/>
                </a:lnTo>
                <a:lnTo>
                  <a:pt x="87134" y="2057"/>
                </a:lnTo>
                <a:lnTo>
                  <a:pt x="83108" y="0"/>
                </a:lnTo>
                <a:lnTo>
                  <a:pt x="72555" y="0"/>
                </a:lnTo>
                <a:lnTo>
                  <a:pt x="68529" y="2057"/>
                </a:lnTo>
                <a:lnTo>
                  <a:pt x="62966" y="10401"/>
                </a:lnTo>
                <a:lnTo>
                  <a:pt x="61569" y="16446"/>
                </a:lnTo>
                <a:lnTo>
                  <a:pt x="61569" y="32321"/>
                </a:lnTo>
                <a:lnTo>
                  <a:pt x="62966" y="38328"/>
                </a:lnTo>
                <a:lnTo>
                  <a:pt x="68529" y="46672"/>
                </a:lnTo>
                <a:lnTo>
                  <a:pt x="72555" y="48768"/>
                </a:lnTo>
                <a:lnTo>
                  <a:pt x="83108" y="48768"/>
                </a:lnTo>
                <a:lnTo>
                  <a:pt x="87134" y="46672"/>
                </a:lnTo>
                <a:lnTo>
                  <a:pt x="89090" y="43726"/>
                </a:lnTo>
                <a:lnTo>
                  <a:pt x="92697" y="38328"/>
                </a:lnTo>
                <a:lnTo>
                  <a:pt x="94094" y="32321"/>
                </a:lnTo>
                <a:lnTo>
                  <a:pt x="94094" y="16446"/>
                </a:lnTo>
                <a:close/>
              </a:path>
              <a:path w="135890" h="48895">
                <a:moveTo>
                  <a:pt x="135369" y="27851"/>
                </a:moveTo>
                <a:lnTo>
                  <a:pt x="133997" y="23939"/>
                </a:lnTo>
                <a:lnTo>
                  <a:pt x="131953" y="21805"/>
                </a:lnTo>
                <a:lnTo>
                  <a:pt x="128968" y="18707"/>
                </a:lnTo>
                <a:lnTo>
                  <a:pt x="128968" y="29387"/>
                </a:lnTo>
                <a:lnTo>
                  <a:pt x="128968" y="36156"/>
                </a:lnTo>
                <a:lnTo>
                  <a:pt x="128143" y="38811"/>
                </a:lnTo>
                <a:lnTo>
                  <a:pt x="124802" y="42760"/>
                </a:lnTo>
                <a:lnTo>
                  <a:pt x="122542" y="43726"/>
                </a:lnTo>
                <a:lnTo>
                  <a:pt x="116827" y="43726"/>
                </a:lnTo>
                <a:lnTo>
                  <a:pt x="114566" y="42760"/>
                </a:lnTo>
                <a:lnTo>
                  <a:pt x="111226" y="38811"/>
                </a:lnTo>
                <a:lnTo>
                  <a:pt x="110388" y="36156"/>
                </a:lnTo>
                <a:lnTo>
                  <a:pt x="110388" y="29387"/>
                </a:lnTo>
                <a:lnTo>
                  <a:pt x="111226" y="26682"/>
                </a:lnTo>
                <a:lnTo>
                  <a:pt x="114566" y="22771"/>
                </a:lnTo>
                <a:lnTo>
                  <a:pt x="115316" y="22453"/>
                </a:lnTo>
                <a:lnTo>
                  <a:pt x="116827" y="21805"/>
                </a:lnTo>
                <a:lnTo>
                  <a:pt x="122542" y="21805"/>
                </a:lnTo>
                <a:lnTo>
                  <a:pt x="124802" y="22771"/>
                </a:lnTo>
                <a:lnTo>
                  <a:pt x="128143" y="26682"/>
                </a:lnTo>
                <a:lnTo>
                  <a:pt x="128968" y="29387"/>
                </a:lnTo>
                <a:lnTo>
                  <a:pt x="128968" y="18707"/>
                </a:lnTo>
                <a:lnTo>
                  <a:pt x="128511" y="18224"/>
                </a:lnTo>
                <a:lnTo>
                  <a:pt x="124777" y="16764"/>
                </a:lnTo>
                <a:lnTo>
                  <a:pt x="117817" y="16764"/>
                </a:lnTo>
                <a:lnTo>
                  <a:pt x="109220" y="22453"/>
                </a:lnTo>
                <a:lnTo>
                  <a:pt x="109321" y="20599"/>
                </a:lnTo>
                <a:lnTo>
                  <a:pt x="109397" y="19227"/>
                </a:lnTo>
                <a:lnTo>
                  <a:pt x="109512" y="16967"/>
                </a:lnTo>
                <a:lnTo>
                  <a:pt x="109524" y="16764"/>
                </a:lnTo>
                <a:lnTo>
                  <a:pt x="110794" y="12420"/>
                </a:lnTo>
                <a:lnTo>
                  <a:pt x="115100" y="6934"/>
                </a:lnTo>
                <a:lnTo>
                  <a:pt x="115227" y="6781"/>
                </a:lnTo>
                <a:lnTo>
                  <a:pt x="118440" y="5321"/>
                </a:lnTo>
                <a:lnTo>
                  <a:pt x="124231" y="5321"/>
                </a:lnTo>
                <a:lnTo>
                  <a:pt x="125844" y="5524"/>
                </a:lnTo>
                <a:lnTo>
                  <a:pt x="129108" y="6337"/>
                </a:lnTo>
                <a:lnTo>
                  <a:pt x="130721" y="6934"/>
                </a:lnTo>
                <a:lnTo>
                  <a:pt x="132321" y="7658"/>
                </a:lnTo>
                <a:lnTo>
                  <a:pt x="132321" y="5321"/>
                </a:lnTo>
                <a:lnTo>
                  <a:pt x="132321" y="1854"/>
                </a:lnTo>
                <a:lnTo>
                  <a:pt x="130543" y="1257"/>
                </a:lnTo>
                <a:lnTo>
                  <a:pt x="128854" y="774"/>
                </a:lnTo>
                <a:lnTo>
                  <a:pt x="127228" y="444"/>
                </a:lnTo>
                <a:lnTo>
                  <a:pt x="125603" y="165"/>
                </a:lnTo>
                <a:lnTo>
                  <a:pt x="123990" y="0"/>
                </a:lnTo>
                <a:lnTo>
                  <a:pt x="116446" y="0"/>
                </a:lnTo>
                <a:lnTo>
                  <a:pt x="111709" y="2222"/>
                </a:lnTo>
                <a:lnTo>
                  <a:pt x="104648" y="11049"/>
                </a:lnTo>
                <a:lnTo>
                  <a:pt x="102946" y="16764"/>
                </a:lnTo>
                <a:lnTo>
                  <a:pt x="102882" y="32321"/>
                </a:lnTo>
                <a:lnTo>
                  <a:pt x="104317" y="38328"/>
                </a:lnTo>
                <a:lnTo>
                  <a:pt x="110070" y="46672"/>
                </a:lnTo>
                <a:lnTo>
                  <a:pt x="114236" y="48768"/>
                </a:lnTo>
                <a:lnTo>
                  <a:pt x="124434" y="48768"/>
                </a:lnTo>
                <a:lnTo>
                  <a:pt x="128231" y="47320"/>
                </a:lnTo>
                <a:lnTo>
                  <a:pt x="131737" y="43726"/>
                </a:lnTo>
                <a:lnTo>
                  <a:pt x="133946" y="41478"/>
                </a:lnTo>
                <a:lnTo>
                  <a:pt x="135369" y="37604"/>
                </a:lnTo>
                <a:lnTo>
                  <a:pt x="135369" y="27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06A61E7F-93FC-470D-F101-30274B2AFC04}"/>
              </a:ext>
            </a:extLst>
          </p:cNvPr>
          <p:cNvSpPr/>
          <p:nvPr/>
        </p:nvSpPr>
        <p:spPr>
          <a:xfrm>
            <a:off x="9226438" y="5472832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A71A0E9-2E8E-F9DD-9ACA-1210E212F990}"/>
              </a:ext>
            </a:extLst>
          </p:cNvPr>
          <p:cNvSpPr/>
          <p:nvPr/>
        </p:nvSpPr>
        <p:spPr>
          <a:xfrm>
            <a:off x="9064409" y="5449506"/>
            <a:ext cx="135255" cy="48895"/>
          </a:xfrm>
          <a:custGeom>
            <a:avLst/>
            <a:gdLst/>
            <a:ahLst/>
            <a:cxnLst/>
            <a:rect l="l" t="t" r="r" b="b"/>
            <a:pathLst>
              <a:path w="135254" h="48895">
                <a:moveTo>
                  <a:pt x="32524" y="16446"/>
                </a:moveTo>
                <a:lnTo>
                  <a:pt x="31127" y="10401"/>
                </a:lnTo>
                <a:lnTo>
                  <a:pt x="27546" y="5041"/>
                </a:lnTo>
                <a:lnTo>
                  <a:pt x="26149" y="2946"/>
                </a:lnTo>
                <a:lnTo>
                  <a:pt x="26149" y="17932"/>
                </a:lnTo>
                <a:lnTo>
                  <a:pt x="26149" y="30822"/>
                </a:lnTo>
                <a:lnTo>
                  <a:pt x="25323" y="35661"/>
                </a:lnTo>
                <a:lnTo>
                  <a:pt x="22034" y="42113"/>
                </a:lnTo>
                <a:lnTo>
                  <a:pt x="19558" y="43726"/>
                </a:lnTo>
                <a:lnTo>
                  <a:pt x="12979" y="43726"/>
                </a:lnTo>
                <a:lnTo>
                  <a:pt x="10515" y="42113"/>
                </a:lnTo>
                <a:lnTo>
                  <a:pt x="7213" y="35661"/>
                </a:lnTo>
                <a:lnTo>
                  <a:pt x="6388" y="30822"/>
                </a:lnTo>
                <a:lnTo>
                  <a:pt x="6388" y="17932"/>
                </a:lnTo>
                <a:lnTo>
                  <a:pt x="7213" y="13055"/>
                </a:lnTo>
                <a:lnTo>
                  <a:pt x="10515" y="6642"/>
                </a:lnTo>
                <a:lnTo>
                  <a:pt x="12979" y="5041"/>
                </a:lnTo>
                <a:lnTo>
                  <a:pt x="19558" y="5041"/>
                </a:lnTo>
                <a:lnTo>
                  <a:pt x="22034" y="6642"/>
                </a:lnTo>
                <a:lnTo>
                  <a:pt x="23672" y="9867"/>
                </a:lnTo>
                <a:lnTo>
                  <a:pt x="25323" y="13055"/>
                </a:lnTo>
                <a:lnTo>
                  <a:pt x="26149" y="17932"/>
                </a:lnTo>
                <a:lnTo>
                  <a:pt x="26149" y="2946"/>
                </a:lnTo>
                <a:lnTo>
                  <a:pt x="25565" y="2057"/>
                </a:lnTo>
                <a:lnTo>
                  <a:pt x="21526" y="0"/>
                </a:lnTo>
                <a:lnTo>
                  <a:pt x="10985" y="0"/>
                </a:lnTo>
                <a:lnTo>
                  <a:pt x="6959" y="2057"/>
                </a:lnTo>
                <a:lnTo>
                  <a:pt x="1384" y="10401"/>
                </a:lnTo>
                <a:lnTo>
                  <a:pt x="0" y="16446"/>
                </a:lnTo>
                <a:lnTo>
                  <a:pt x="0" y="32283"/>
                </a:lnTo>
                <a:lnTo>
                  <a:pt x="1384" y="38328"/>
                </a:lnTo>
                <a:lnTo>
                  <a:pt x="6959" y="46659"/>
                </a:lnTo>
                <a:lnTo>
                  <a:pt x="10985" y="48755"/>
                </a:lnTo>
                <a:lnTo>
                  <a:pt x="21526" y="48755"/>
                </a:lnTo>
                <a:lnTo>
                  <a:pt x="25565" y="46659"/>
                </a:lnTo>
                <a:lnTo>
                  <a:pt x="27520" y="43726"/>
                </a:lnTo>
                <a:lnTo>
                  <a:pt x="31127" y="38328"/>
                </a:lnTo>
                <a:lnTo>
                  <a:pt x="32524" y="32283"/>
                </a:lnTo>
                <a:lnTo>
                  <a:pt x="32524" y="16446"/>
                </a:lnTo>
                <a:close/>
              </a:path>
              <a:path w="135254" h="48895">
                <a:moveTo>
                  <a:pt x="50355" y="39839"/>
                </a:moveTo>
                <a:lnTo>
                  <a:pt x="43700" y="39839"/>
                </a:lnTo>
                <a:lnTo>
                  <a:pt x="43700" y="47828"/>
                </a:lnTo>
                <a:lnTo>
                  <a:pt x="50355" y="47828"/>
                </a:lnTo>
                <a:lnTo>
                  <a:pt x="50355" y="39839"/>
                </a:lnTo>
                <a:close/>
              </a:path>
              <a:path w="135254" h="48895">
                <a:moveTo>
                  <a:pt x="94094" y="16446"/>
                </a:moveTo>
                <a:lnTo>
                  <a:pt x="92697" y="10401"/>
                </a:lnTo>
                <a:lnTo>
                  <a:pt x="89128" y="5041"/>
                </a:lnTo>
                <a:lnTo>
                  <a:pt x="87731" y="2959"/>
                </a:lnTo>
                <a:lnTo>
                  <a:pt x="87731" y="17932"/>
                </a:lnTo>
                <a:lnTo>
                  <a:pt x="87731" y="30822"/>
                </a:lnTo>
                <a:lnTo>
                  <a:pt x="86906" y="35661"/>
                </a:lnTo>
                <a:lnTo>
                  <a:pt x="83604" y="42113"/>
                </a:lnTo>
                <a:lnTo>
                  <a:pt x="81127" y="43726"/>
                </a:lnTo>
                <a:lnTo>
                  <a:pt x="74549" y="43726"/>
                </a:lnTo>
                <a:lnTo>
                  <a:pt x="72085" y="42113"/>
                </a:lnTo>
                <a:lnTo>
                  <a:pt x="68783" y="35661"/>
                </a:lnTo>
                <a:lnTo>
                  <a:pt x="67970" y="30822"/>
                </a:lnTo>
                <a:lnTo>
                  <a:pt x="67970" y="17932"/>
                </a:lnTo>
                <a:lnTo>
                  <a:pt x="68783" y="13055"/>
                </a:lnTo>
                <a:lnTo>
                  <a:pt x="72085" y="6642"/>
                </a:lnTo>
                <a:lnTo>
                  <a:pt x="74549" y="5041"/>
                </a:lnTo>
                <a:lnTo>
                  <a:pt x="81127" y="5041"/>
                </a:lnTo>
                <a:lnTo>
                  <a:pt x="83604" y="6642"/>
                </a:lnTo>
                <a:lnTo>
                  <a:pt x="85255" y="9867"/>
                </a:lnTo>
                <a:lnTo>
                  <a:pt x="86906" y="13055"/>
                </a:lnTo>
                <a:lnTo>
                  <a:pt x="87731" y="17932"/>
                </a:lnTo>
                <a:lnTo>
                  <a:pt x="87731" y="2959"/>
                </a:lnTo>
                <a:lnTo>
                  <a:pt x="87134" y="2057"/>
                </a:lnTo>
                <a:lnTo>
                  <a:pt x="83108" y="0"/>
                </a:lnTo>
                <a:lnTo>
                  <a:pt x="72555" y="0"/>
                </a:lnTo>
                <a:lnTo>
                  <a:pt x="68529" y="2057"/>
                </a:lnTo>
                <a:lnTo>
                  <a:pt x="62966" y="10401"/>
                </a:lnTo>
                <a:lnTo>
                  <a:pt x="61569" y="16446"/>
                </a:lnTo>
                <a:lnTo>
                  <a:pt x="61569" y="32283"/>
                </a:lnTo>
                <a:lnTo>
                  <a:pt x="62966" y="38328"/>
                </a:lnTo>
                <a:lnTo>
                  <a:pt x="68529" y="46659"/>
                </a:lnTo>
                <a:lnTo>
                  <a:pt x="72555" y="48755"/>
                </a:lnTo>
                <a:lnTo>
                  <a:pt x="83108" y="48755"/>
                </a:lnTo>
                <a:lnTo>
                  <a:pt x="87134" y="46659"/>
                </a:lnTo>
                <a:lnTo>
                  <a:pt x="89090" y="43726"/>
                </a:lnTo>
                <a:lnTo>
                  <a:pt x="92697" y="38328"/>
                </a:lnTo>
                <a:lnTo>
                  <a:pt x="94094" y="32283"/>
                </a:lnTo>
                <a:lnTo>
                  <a:pt x="94094" y="16446"/>
                </a:lnTo>
                <a:close/>
              </a:path>
              <a:path w="135254" h="48895">
                <a:moveTo>
                  <a:pt x="135026" y="31635"/>
                </a:moveTo>
                <a:lnTo>
                  <a:pt x="134162" y="29095"/>
                </a:lnTo>
                <a:lnTo>
                  <a:pt x="131241" y="25514"/>
                </a:lnTo>
                <a:lnTo>
                  <a:pt x="130746" y="24904"/>
                </a:lnTo>
                <a:lnTo>
                  <a:pt x="128663" y="23710"/>
                </a:lnTo>
                <a:lnTo>
                  <a:pt x="128663" y="37439"/>
                </a:lnTo>
                <a:lnTo>
                  <a:pt x="127787" y="39649"/>
                </a:lnTo>
                <a:lnTo>
                  <a:pt x="125996" y="41300"/>
                </a:lnTo>
                <a:lnTo>
                  <a:pt x="124294" y="42913"/>
                </a:lnTo>
                <a:lnTo>
                  <a:pt x="121920" y="43726"/>
                </a:lnTo>
                <a:lnTo>
                  <a:pt x="115862" y="43726"/>
                </a:lnTo>
                <a:lnTo>
                  <a:pt x="113487" y="42913"/>
                </a:lnTo>
                <a:lnTo>
                  <a:pt x="111747" y="41300"/>
                </a:lnTo>
                <a:lnTo>
                  <a:pt x="110020" y="39649"/>
                </a:lnTo>
                <a:lnTo>
                  <a:pt x="109156" y="37439"/>
                </a:lnTo>
                <a:lnTo>
                  <a:pt x="109220" y="31635"/>
                </a:lnTo>
                <a:lnTo>
                  <a:pt x="110020" y="29578"/>
                </a:lnTo>
                <a:lnTo>
                  <a:pt x="111747" y="27927"/>
                </a:lnTo>
                <a:lnTo>
                  <a:pt x="113487" y="26314"/>
                </a:lnTo>
                <a:lnTo>
                  <a:pt x="115862" y="25514"/>
                </a:lnTo>
                <a:lnTo>
                  <a:pt x="121932" y="25514"/>
                </a:lnTo>
                <a:lnTo>
                  <a:pt x="124333" y="26314"/>
                </a:lnTo>
                <a:lnTo>
                  <a:pt x="127787" y="29578"/>
                </a:lnTo>
                <a:lnTo>
                  <a:pt x="128600" y="31635"/>
                </a:lnTo>
                <a:lnTo>
                  <a:pt x="128663" y="37439"/>
                </a:lnTo>
                <a:lnTo>
                  <a:pt x="128663" y="23710"/>
                </a:lnTo>
                <a:lnTo>
                  <a:pt x="128358" y="23533"/>
                </a:lnTo>
                <a:lnTo>
                  <a:pt x="125285" y="22809"/>
                </a:lnTo>
                <a:lnTo>
                  <a:pt x="128003" y="22123"/>
                </a:lnTo>
                <a:lnTo>
                  <a:pt x="130111" y="20878"/>
                </a:lnTo>
                <a:lnTo>
                  <a:pt x="130403" y="20510"/>
                </a:lnTo>
                <a:lnTo>
                  <a:pt x="133159" y="17132"/>
                </a:lnTo>
                <a:lnTo>
                  <a:pt x="133807" y="15189"/>
                </a:lnTo>
                <a:lnTo>
                  <a:pt x="133921" y="8420"/>
                </a:lnTo>
                <a:lnTo>
                  <a:pt x="132715" y="5715"/>
                </a:lnTo>
                <a:lnTo>
                  <a:pt x="132588" y="5435"/>
                </a:lnTo>
                <a:lnTo>
                  <a:pt x="132092" y="5041"/>
                </a:lnTo>
                <a:lnTo>
                  <a:pt x="127622" y="1397"/>
                </a:lnTo>
                <a:lnTo>
                  <a:pt x="127622" y="10312"/>
                </a:lnTo>
                <a:lnTo>
                  <a:pt x="127622" y="15189"/>
                </a:lnTo>
                <a:lnTo>
                  <a:pt x="126796" y="17132"/>
                </a:lnTo>
                <a:lnTo>
                  <a:pt x="123761" y="19824"/>
                </a:lnTo>
                <a:lnTo>
                  <a:pt x="121627" y="20510"/>
                </a:lnTo>
                <a:lnTo>
                  <a:pt x="116141" y="20510"/>
                </a:lnTo>
                <a:lnTo>
                  <a:pt x="113995" y="19824"/>
                </a:lnTo>
                <a:lnTo>
                  <a:pt x="110998" y="17132"/>
                </a:lnTo>
                <a:lnTo>
                  <a:pt x="110197" y="15189"/>
                </a:lnTo>
                <a:lnTo>
                  <a:pt x="110197" y="10312"/>
                </a:lnTo>
                <a:lnTo>
                  <a:pt x="110959" y="8420"/>
                </a:lnTo>
                <a:lnTo>
                  <a:pt x="112471" y="7048"/>
                </a:lnTo>
                <a:lnTo>
                  <a:pt x="113995" y="5715"/>
                </a:lnTo>
                <a:lnTo>
                  <a:pt x="116141" y="5041"/>
                </a:lnTo>
                <a:lnTo>
                  <a:pt x="121627" y="5041"/>
                </a:lnTo>
                <a:lnTo>
                  <a:pt x="123761" y="5715"/>
                </a:lnTo>
                <a:lnTo>
                  <a:pt x="125298" y="7048"/>
                </a:lnTo>
                <a:lnTo>
                  <a:pt x="126847" y="8420"/>
                </a:lnTo>
                <a:lnTo>
                  <a:pt x="127622" y="10312"/>
                </a:lnTo>
                <a:lnTo>
                  <a:pt x="127622" y="1397"/>
                </a:lnTo>
                <a:lnTo>
                  <a:pt x="127254" y="1092"/>
                </a:lnTo>
                <a:lnTo>
                  <a:pt x="123571" y="0"/>
                </a:lnTo>
                <a:lnTo>
                  <a:pt x="114223" y="0"/>
                </a:lnTo>
                <a:lnTo>
                  <a:pt x="110553" y="1092"/>
                </a:lnTo>
                <a:lnTo>
                  <a:pt x="105194" y="5435"/>
                </a:lnTo>
                <a:lnTo>
                  <a:pt x="103860" y="8420"/>
                </a:lnTo>
                <a:lnTo>
                  <a:pt x="103974" y="15189"/>
                </a:lnTo>
                <a:lnTo>
                  <a:pt x="112522" y="22809"/>
                </a:lnTo>
                <a:lnTo>
                  <a:pt x="109461" y="23533"/>
                </a:lnTo>
                <a:lnTo>
                  <a:pt x="107061" y="24904"/>
                </a:lnTo>
                <a:lnTo>
                  <a:pt x="103619" y="29095"/>
                </a:lnTo>
                <a:lnTo>
                  <a:pt x="102755" y="31635"/>
                </a:lnTo>
                <a:lnTo>
                  <a:pt x="102755" y="39166"/>
                </a:lnTo>
                <a:lnTo>
                  <a:pt x="104140" y="42672"/>
                </a:lnTo>
                <a:lnTo>
                  <a:pt x="106934" y="45097"/>
                </a:lnTo>
                <a:lnTo>
                  <a:pt x="109715" y="47548"/>
                </a:lnTo>
                <a:lnTo>
                  <a:pt x="113703" y="48755"/>
                </a:lnTo>
                <a:lnTo>
                  <a:pt x="124079" y="48755"/>
                </a:lnTo>
                <a:lnTo>
                  <a:pt x="128066" y="47548"/>
                </a:lnTo>
                <a:lnTo>
                  <a:pt x="132422" y="43726"/>
                </a:lnTo>
                <a:lnTo>
                  <a:pt x="133629" y="42672"/>
                </a:lnTo>
                <a:lnTo>
                  <a:pt x="135026" y="39166"/>
                </a:lnTo>
                <a:lnTo>
                  <a:pt x="135026" y="31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7D7F32E4-0216-0128-D9E5-2FFC205EB5BA}"/>
              </a:ext>
            </a:extLst>
          </p:cNvPr>
          <p:cNvSpPr/>
          <p:nvPr/>
        </p:nvSpPr>
        <p:spPr>
          <a:xfrm>
            <a:off x="9226438" y="5278871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A8D1C366-BE6F-A0B2-6D20-FB999C53E85C}"/>
              </a:ext>
            </a:extLst>
          </p:cNvPr>
          <p:cNvSpPr/>
          <p:nvPr/>
        </p:nvSpPr>
        <p:spPr>
          <a:xfrm>
            <a:off x="9064409" y="5255501"/>
            <a:ext cx="135255" cy="48895"/>
          </a:xfrm>
          <a:custGeom>
            <a:avLst/>
            <a:gdLst/>
            <a:ahLst/>
            <a:cxnLst/>
            <a:rect l="l" t="t" r="r" b="b"/>
            <a:pathLst>
              <a:path w="135254" h="48895">
                <a:moveTo>
                  <a:pt x="32524" y="16484"/>
                </a:moveTo>
                <a:lnTo>
                  <a:pt x="31127" y="10439"/>
                </a:lnTo>
                <a:lnTo>
                  <a:pt x="27520" y="5041"/>
                </a:lnTo>
                <a:lnTo>
                  <a:pt x="26149" y="2984"/>
                </a:lnTo>
                <a:lnTo>
                  <a:pt x="26149" y="17932"/>
                </a:lnTo>
                <a:lnTo>
                  <a:pt x="26149" y="30873"/>
                </a:lnTo>
                <a:lnTo>
                  <a:pt x="25323" y="35712"/>
                </a:lnTo>
                <a:lnTo>
                  <a:pt x="22034" y="42151"/>
                </a:lnTo>
                <a:lnTo>
                  <a:pt x="19558" y="43764"/>
                </a:lnTo>
                <a:lnTo>
                  <a:pt x="12979" y="43764"/>
                </a:lnTo>
                <a:lnTo>
                  <a:pt x="10515" y="42151"/>
                </a:lnTo>
                <a:lnTo>
                  <a:pt x="7213" y="35712"/>
                </a:lnTo>
                <a:lnTo>
                  <a:pt x="6388" y="30873"/>
                </a:lnTo>
                <a:lnTo>
                  <a:pt x="6388" y="17932"/>
                </a:lnTo>
                <a:lnTo>
                  <a:pt x="7213" y="13106"/>
                </a:lnTo>
                <a:lnTo>
                  <a:pt x="10515" y="6654"/>
                </a:lnTo>
                <a:lnTo>
                  <a:pt x="12979" y="5041"/>
                </a:lnTo>
                <a:lnTo>
                  <a:pt x="19558" y="5041"/>
                </a:lnTo>
                <a:lnTo>
                  <a:pt x="22034" y="6654"/>
                </a:lnTo>
                <a:lnTo>
                  <a:pt x="25323" y="13106"/>
                </a:lnTo>
                <a:lnTo>
                  <a:pt x="26149" y="17932"/>
                </a:lnTo>
                <a:lnTo>
                  <a:pt x="26149" y="2984"/>
                </a:lnTo>
                <a:lnTo>
                  <a:pt x="25565" y="2095"/>
                </a:lnTo>
                <a:lnTo>
                  <a:pt x="21526" y="0"/>
                </a:lnTo>
                <a:lnTo>
                  <a:pt x="10985" y="0"/>
                </a:lnTo>
                <a:lnTo>
                  <a:pt x="6959" y="2095"/>
                </a:lnTo>
                <a:lnTo>
                  <a:pt x="1384" y="10439"/>
                </a:lnTo>
                <a:lnTo>
                  <a:pt x="0" y="16484"/>
                </a:lnTo>
                <a:lnTo>
                  <a:pt x="0" y="32321"/>
                </a:lnTo>
                <a:lnTo>
                  <a:pt x="1384" y="38366"/>
                </a:lnTo>
                <a:lnTo>
                  <a:pt x="6959" y="46710"/>
                </a:lnTo>
                <a:lnTo>
                  <a:pt x="10985" y="48806"/>
                </a:lnTo>
                <a:lnTo>
                  <a:pt x="21526" y="48806"/>
                </a:lnTo>
                <a:lnTo>
                  <a:pt x="25565" y="46710"/>
                </a:lnTo>
                <a:lnTo>
                  <a:pt x="27520" y="43764"/>
                </a:lnTo>
                <a:lnTo>
                  <a:pt x="31127" y="38366"/>
                </a:lnTo>
                <a:lnTo>
                  <a:pt x="32524" y="32321"/>
                </a:lnTo>
                <a:lnTo>
                  <a:pt x="32524" y="16484"/>
                </a:lnTo>
                <a:close/>
              </a:path>
              <a:path w="135254" h="48895">
                <a:moveTo>
                  <a:pt x="50355" y="39878"/>
                </a:moveTo>
                <a:lnTo>
                  <a:pt x="43700" y="39878"/>
                </a:lnTo>
                <a:lnTo>
                  <a:pt x="43700" y="47879"/>
                </a:lnTo>
                <a:lnTo>
                  <a:pt x="50355" y="47879"/>
                </a:lnTo>
                <a:lnTo>
                  <a:pt x="50355" y="39878"/>
                </a:lnTo>
                <a:close/>
              </a:path>
              <a:path w="135254" h="48895">
                <a:moveTo>
                  <a:pt x="92417" y="42519"/>
                </a:moveTo>
                <a:lnTo>
                  <a:pt x="82016" y="42519"/>
                </a:lnTo>
                <a:lnTo>
                  <a:pt x="82016" y="850"/>
                </a:lnTo>
                <a:lnTo>
                  <a:pt x="75653" y="850"/>
                </a:lnTo>
                <a:lnTo>
                  <a:pt x="64401" y="3149"/>
                </a:lnTo>
                <a:lnTo>
                  <a:pt x="64401" y="8902"/>
                </a:lnTo>
                <a:lnTo>
                  <a:pt x="75717" y="6654"/>
                </a:lnTo>
                <a:lnTo>
                  <a:pt x="75717" y="42519"/>
                </a:lnTo>
                <a:lnTo>
                  <a:pt x="65328" y="42519"/>
                </a:lnTo>
                <a:lnTo>
                  <a:pt x="65328" y="47879"/>
                </a:lnTo>
                <a:lnTo>
                  <a:pt x="92417" y="47879"/>
                </a:lnTo>
                <a:lnTo>
                  <a:pt x="92417" y="42519"/>
                </a:lnTo>
                <a:close/>
              </a:path>
              <a:path w="135254" h="48895">
                <a:moveTo>
                  <a:pt x="135153" y="16484"/>
                </a:moveTo>
                <a:lnTo>
                  <a:pt x="133756" y="10439"/>
                </a:lnTo>
                <a:lnTo>
                  <a:pt x="130162" y="5041"/>
                </a:lnTo>
                <a:lnTo>
                  <a:pt x="128790" y="2997"/>
                </a:lnTo>
                <a:lnTo>
                  <a:pt x="128790" y="17932"/>
                </a:lnTo>
                <a:lnTo>
                  <a:pt x="128790" y="30873"/>
                </a:lnTo>
                <a:lnTo>
                  <a:pt x="127965" y="35712"/>
                </a:lnTo>
                <a:lnTo>
                  <a:pt x="124663" y="42151"/>
                </a:lnTo>
                <a:lnTo>
                  <a:pt x="122186" y="43764"/>
                </a:lnTo>
                <a:lnTo>
                  <a:pt x="115608" y="43764"/>
                </a:lnTo>
                <a:lnTo>
                  <a:pt x="113144" y="42151"/>
                </a:lnTo>
                <a:lnTo>
                  <a:pt x="109855" y="35712"/>
                </a:lnTo>
                <a:lnTo>
                  <a:pt x="109029" y="30873"/>
                </a:lnTo>
                <a:lnTo>
                  <a:pt x="109029" y="17932"/>
                </a:lnTo>
                <a:lnTo>
                  <a:pt x="109855" y="13106"/>
                </a:lnTo>
                <a:lnTo>
                  <a:pt x="113144" y="6654"/>
                </a:lnTo>
                <a:lnTo>
                  <a:pt x="115608" y="5041"/>
                </a:lnTo>
                <a:lnTo>
                  <a:pt x="122186" y="5041"/>
                </a:lnTo>
                <a:lnTo>
                  <a:pt x="124663" y="6654"/>
                </a:lnTo>
                <a:lnTo>
                  <a:pt x="127965" y="13106"/>
                </a:lnTo>
                <a:lnTo>
                  <a:pt x="128790" y="17932"/>
                </a:lnTo>
                <a:lnTo>
                  <a:pt x="128790" y="2997"/>
                </a:lnTo>
                <a:lnTo>
                  <a:pt x="128193" y="2095"/>
                </a:lnTo>
                <a:lnTo>
                  <a:pt x="124167" y="0"/>
                </a:lnTo>
                <a:lnTo>
                  <a:pt x="113614" y="0"/>
                </a:lnTo>
                <a:lnTo>
                  <a:pt x="109588" y="2095"/>
                </a:lnTo>
                <a:lnTo>
                  <a:pt x="104025" y="10439"/>
                </a:lnTo>
                <a:lnTo>
                  <a:pt x="102628" y="16484"/>
                </a:lnTo>
                <a:lnTo>
                  <a:pt x="102628" y="32321"/>
                </a:lnTo>
                <a:lnTo>
                  <a:pt x="104025" y="38366"/>
                </a:lnTo>
                <a:lnTo>
                  <a:pt x="109588" y="46710"/>
                </a:lnTo>
                <a:lnTo>
                  <a:pt x="113614" y="48806"/>
                </a:lnTo>
                <a:lnTo>
                  <a:pt x="124167" y="48806"/>
                </a:lnTo>
                <a:lnTo>
                  <a:pt x="128193" y="46710"/>
                </a:lnTo>
                <a:lnTo>
                  <a:pt x="130162" y="43764"/>
                </a:lnTo>
                <a:lnTo>
                  <a:pt x="133756" y="38366"/>
                </a:lnTo>
                <a:lnTo>
                  <a:pt x="135153" y="32321"/>
                </a:lnTo>
                <a:lnTo>
                  <a:pt x="135153" y="164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707F32D2-D9FC-4DA0-F379-8BE9DB62EE14}"/>
              </a:ext>
            </a:extLst>
          </p:cNvPr>
          <p:cNvSpPr/>
          <p:nvPr/>
        </p:nvSpPr>
        <p:spPr>
          <a:xfrm>
            <a:off x="9226438" y="5084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1873E462-B6BF-A2C9-0347-630D383E9C01}"/>
              </a:ext>
            </a:extLst>
          </p:cNvPr>
          <p:cNvSpPr/>
          <p:nvPr/>
        </p:nvSpPr>
        <p:spPr>
          <a:xfrm>
            <a:off x="9064409" y="5061546"/>
            <a:ext cx="133350" cy="48895"/>
          </a:xfrm>
          <a:custGeom>
            <a:avLst/>
            <a:gdLst/>
            <a:ahLst/>
            <a:cxnLst/>
            <a:rect l="l" t="t" r="r" b="b"/>
            <a:pathLst>
              <a:path w="133350" h="48895">
                <a:moveTo>
                  <a:pt x="32524" y="16484"/>
                </a:moveTo>
                <a:lnTo>
                  <a:pt x="31127" y="10439"/>
                </a:lnTo>
                <a:lnTo>
                  <a:pt x="27520" y="5029"/>
                </a:lnTo>
                <a:lnTo>
                  <a:pt x="26149" y="2971"/>
                </a:lnTo>
                <a:lnTo>
                  <a:pt x="26149" y="17932"/>
                </a:lnTo>
                <a:lnTo>
                  <a:pt x="26149" y="30861"/>
                </a:lnTo>
                <a:lnTo>
                  <a:pt x="25323" y="35661"/>
                </a:lnTo>
                <a:lnTo>
                  <a:pt x="22034" y="42113"/>
                </a:lnTo>
                <a:lnTo>
                  <a:pt x="19558" y="43726"/>
                </a:lnTo>
                <a:lnTo>
                  <a:pt x="12979" y="43726"/>
                </a:lnTo>
                <a:lnTo>
                  <a:pt x="10515" y="42113"/>
                </a:lnTo>
                <a:lnTo>
                  <a:pt x="7213" y="35661"/>
                </a:lnTo>
                <a:lnTo>
                  <a:pt x="6388" y="30861"/>
                </a:lnTo>
                <a:lnTo>
                  <a:pt x="6388" y="17932"/>
                </a:lnTo>
                <a:lnTo>
                  <a:pt x="7213" y="13093"/>
                </a:lnTo>
                <a:lnTo>
                  <a:pt x="10515" y="6642"/>
                </a:lnTo>
                <a:lnTo>
                  <a:pt x="12979" y="5029"/>
                </a:lnTo>
                <a:lnTo>
                  <a:pt x="19558" y="5029"/>
                </a:lnTo>
                <a:lnTo>
                  <a:pt x="22034" y="6642"/>
                </a:lnTo>
                <a:lnTo>
                  <a:pt x="25323" y="13093"/>
                </a:lnTo>
                <a:lnTo>
                  <a:pt x="26149" y="17932"/>
                </a:lnTo>
                <a:lnTo>
                  <a:pt x="26149" y="2971"/>
                </a:lnTo>
                <a:lnTo>
                  <a:pt x="25565" y="2095"/>
                </a:lnTo>
                <a:lnTo>
                  <a:pt x="21526" y="0"/>
                </a:lnTo>
                <a:lnTo>
                  <a:pt x="10985" y="0"/>
                </a:lnTo>
                <a:lnTo>
                  <a:pt x="6959" y="2095"/>
                </a:lnTo>
                <a:lnTo>
                  <a:pt x="1384" y="10439"/>
                </a:lnTo>
                <a:lnTo>
                  <a:pt x="0" y="16484"/>
                </a:lnTo>
                <a:lnTo>
                  <a:pt x="0" y="32321"/>
                </a:lnTo>
                <a:lnTo>
                  <a:pt x="1384" y="38366"/>
                </a:lnTo>
                <a:lnTo>
                  <a:pt x="6959" y="46697"/>
                </a:lnTo>
                <a:lnTo>
                  <a:pt x="10985" y="48755"/>
                </a:lnTo>
                <a:lnTo>
                  <a:pt x="21526" y="48755"/>
                </a:lnTo>
                <a:lnTo>
                  <a:pt x="25565" y="46697"/>
                </a:lnTo>
                <a:lnTo>
                  <a:pt x="27546" y="43726"/>
                </a:lnTo>
                <a:lnTo>
                  <a:pt x="31127" y="38366"/>
                </a:lnTo>
                <a:lnTo>
                  <a:pt x="32524" y="32321"/>
                </a:lnTo>
                <a:lnTo>
                  <a:pt x="32524" y="16484"/>
                </a:lnTo>
                <a:close/>
              </a:path>
              <a:path w="133350" h="48895">
                <a:moveTo>
                  <a:pt x="50355" y="39878"/>
                </a:moveTo>
                <a:lnTo>
                  <a:pt x="43700" y="39878"/>
                </a:lnTo>
                <a:lnTo>
                  <a:pt x="43700" y="47866"/>
                </a:lnTo>
                <a:lnTo>
                  <a:pt x="50355" y="47866"/>
                </a:lnTo>
                <a:lnTo>
                  <a:pt x="50355" y="39878"/>
                </a:lnTo>
                <a:close/>
              </a:path>
              <a:path w="133350" h="48895">
                <a:moveTo>
                  <a:pt x="92417" y="42506"/>
                </a:moveTo>
                <a:lnTo>
                  <a:pt x="82016" y="42506"/>
                </a:lnTo>
                <a:lnTo>
                  <a:pt x="82016" y="838"/>
                </a:lnTo>
                <a:lnTo>
                  <a:pt x="75653" y="838"/>
                </a:lnTo>
                <a:lnTo>
                  <a:pt x="64401" y="3098"/>
                </a:lnTo>
                <a:lnTo>
                  <a:pt x="64401" y="8902"/>
                </a:lnTo>
                <a:lnTo>
                  <a:pt x="75717" y="6642"/>
                </a:lnTo>
                <a:lnTo>
                  <a:pt x="75717" y="42506"/>
                </a:lnTo>
                <a:lnTo>
                  <a:pt x="65328" y="42506"/>
                </a:lnTo>
                <a:lnTo>
                  <a:pt x="65328" y="47866"/>
                </a:lnTo>
                <a:lnTo>
                  <a:pt x="92417" y="47866"/>
                </a:lnTo>
                <a:lnTo>
                  <a:pt x="92417" y="42506"/>
                </a:lnTo>
                <a:close/>
              </a:path>
              <a:path w="133350" h="48895">
                <a:moveTo>
                  <a:pt x="132969" y="42506"/>
                </a:moveTo>
                <a:lnTo>
                  <a:pt x="110756" y="42506"/>
                </a:lnTo>
                <a:lnTo>
                  <a:pt x="127152" y="25628"/>
                </a:lnTo>
                <a:lnTo>
                  <a:pt x="129603" y="22682"/>
                </a:lnTo>
                <a:lnTo>
                  <a:pt x="130911" y="20624"/>
                </a:lnTo>
                <a:lnTo>
                  <a:pt x="132359" y="17157"/>
                </a:lnTo>
                <a:lnTo>
                  <a:pt x="132727" y="15354"/>
                </a:lnTo>
                <a:lnTo>
                  <a:pt x="132727" y="9347"/>
                </a:lnTo>
                <a:lnTo>
                  <a:pt x="131267" y="6083"/>
                </a:lnTo>
                <a:lnTo>
                  <a:pt x="125476" y="1206"/>
                </a:lnTo>
                <a:lnTo>
                  <a:pt x="121589" y="0"/>
                </a:lnTo>
                <a:lnTo>
                  <a:pt x="114871" y="0"/>
                </a:lnTo>
                <a:lnTo>
                  <a:pt x="112826" y="279"/>
                </a:lnTo>
                <a:lnTo>
                  <a:pt x="108369" y="1320"/>
                </a:lnTo>
                <a:lnTo>
                  <a:pt x="105981" y="2095"/>
                </a:lnTo>
                <a:lnTo>
                  <a:pt x="103416" y="3098"/>
                </a:lnTo>
                <a:lnTo>
                  <a:pt x="103416" y="9550"/>
                </a:lnTo>
                <a:lnTo>
                  <a:pt x="105943" y="8140"/>
                </a:lnTo>
                <a:lnTo>
                  <a:pt x="108305" y="7086"/>
                </a:lnTo>
                <a:lnTo>
                  <a:pt x="112737" y="5715"/>
                </a:lnTo>
                <a:lnTo>
                  <a:pt x="114846" y="5359"/>
                </a:lnTo>
                <a:lnTo>
                  <a:pt x="119659" y="5359"/>
                </a:lnTo>
                <a:lnTo>
                  <a:pt x="121945" y="6159"/>
                </a:lnTo>
                <a:lnTo>
                  <a:pt x="125450" y="9309"/>
                </a:lnTo>
                <a:lnTo>
                  <a:pt x="126326" y="11315"/>
                </a:lnTo>
                <a:lnTo>
                  <a:pt x="126326" y="15354"/>
                </a:lnTo>
                <a:lnTo>
                  <a:pt x="103111" y="42506"/>
                </a:lnTo>
                <a:lnTo>
                  <a:pt x="103111" y="47866"/>
                </a:lnTo>
                <a:lnTo>
                  <a:pt x="132969" y="47866"/>
                </a:lnTo>
                <a:lnTo>
                  <a:pt x="132969" y="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BEB8C341-C519-D9F9-DD51-494F87B9B5A4}"/>
              </a:ext>
            </a:extLst>
          </p:cNvPr>
          <p:cNvSpPr/>
          <p:nvPr/>
        </p:nvSpPr>
        <p:spPr>
          <a:xfrm>
            <a:off x="9226437" y="489094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587" y="0"/>
                </a:moveTo>
                <a:lnTo>
                  <a:pt x="0" y="0"/>
                </a:lnTo>
              </a:path>
            </a:pathLst>
          </a:custGeom>
          <a:ln w="5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34D3591E-C051-FEDD-CB0C-4EEA8418EB04}"/>
              </a:ext>
            </a:extLst>
          </p:cNvPr>
          <p:cNvSpPr/>
          <p:nvPr/>
        </p:nvSpPr>
        <p:spPr>
          <a:xfrm>
            <a:off x="9064409" y="4867579"/>
            <a:ext cx="135890" cy="48895"/>
          </a:xfrm>
          <a:custGeom>
            <a:avLst/>
            <a:gdLst/>
            <a:ahLst/>
            <a:cxnLst/>
            <a:rect l="l" t="t" r="r" b="b"/>
            <a:pathLst>
              <a:path w="135890" h="48895">
                <a:moveTo>
                  <a:pt x="32524" y="16484"/>
                </a:moveTo>
                <a:lnTo>
                  <a:pt x="31127" y="10439"/>
                </a:lnTo>
                <a:lnTo>
                  <a:pt x="27520" y="5041"/>
                </a:lnTo>
                <a:lnTo>
                  <a:pt x="26149" y="2984"/>
                </a:lnTo>
                <a:lnTo>
                  <a:pt x="26149" y="17932"/>
                </a:lnTo>
                <a:lnTo>
                  <a:pt x="26149" y="30835"/>
                </a:lnTo>
                <a:lnTo>
                  <a:pt x="25323" y="35661"/>
                </a:lnTo>
                <a:lnTo>
                  <a:pt x="22021" y="42113"/>
                </a:lnTo>
                <a:lnTo>
                  <a:pt x="19558" y="43726"/>
                </a:lnTo>
                <a:lnTo>
                  <a:pt x="12979" y="43726"/>
                </a:lnTo>
                <a:lnTo>
                  <a:pt x="10515" y="42113"/>
                </a:lnTo>
                <a:lnTo>
                  <a:pt x="7213" y="35661"/>
                </a:lnTo>
                <a:lnTo>
                  <a:pt x="6388" y="30835"/>
                </a:lnTo>
                <a:lnTo>
                  <a:pt x="6388" y="17932"/>
                </a:lnTo>
                <a:lnTo>
                  <a:pt x="7213" y="13093"/>
                </a:lnTo>
                <a:lnTo>
                  <a:pt x="10515" y="6654"/>
                </a:lnTo>
                <a:lnTo>
                  <a:pt x="12979" y="5041"/>
                </a:lnTo>
                <a:lnTo>
                  <a:pt x="19558" y="5041"/>
                </a:lnTo>
                <a:lnTo>
                  <a:pt x="22021" y="6654"/>
                </a:lnTo>
                <a:lnTo>
                  <a:pt x="25323" y="13093"/>
                </a:lnTo>
                <a:lnTo>
                  <a:pt x="26149" y="17932"/>
                </a:lnTo>
                <a:lnTo>
                  <a:pt x="26149" y="2984"/>
                </a:lnTo>
                <a:lnTo>
                  <a:pt x="25565" y="2095"/>
                </a:lnTo>
                <a:lnTo>
                  <a:pt x="21526" y="0"/>
                </a:lnTo>
                <a:lnTo>
                  <a:pt x="10985" y="0"/>
                </a:lnTo>
                <a:lnTo>
                  <a:pt x="6959" y="2095"/>
                </a:lnTo>
                <a:lnTo>
                  <a:pt x="1384" y="10439"/>
                </a:lnTo>
                <a:lnTo>
                  <a:pt x="0" y="16484"/>
                </a:lnTo>
                <a:lnTo>
                  <a:pt x="0" y="32321"/>
                </a:lnTo>
                <a:lnTo>
                  <a:pt x="1384" y="38366"/>
                </a:lnTo>
                <a:lnTo>
                  <a:pt x="6959" y="46710"/>
                </a:lnTo>
                <a:lnTo>
                  <a:pt x="10985" y="48768"/>
                </a:lnTo>
                <a:lnTo>
                  <a:pt x="21526" y="48768"/>
                </a:lnTo>
                <a:lnTo>
                  <a:pt x="25565" y="46710"/>
                </a:lnTo>
                <a:lnTo>
                  <a:pt x="27546" y="43726"/>
                </a:lnTo>
                <a:lnTo>
                  <a:pt x="31127" y="38366"/>
                </a:lnTo>
                <a:lnTo>
                  <a:pt x="32524" y="32321"/>
                </a:lnTo>
                <a:lnTo>
                  <a:pt x="32524" y="16484"/>
                </a:lnTo>
                <a:close/>
              </a:path>
              <a:path w="135890" h="48895">
                <a:moveTo>
                  <a:pt x="50355" y="39878"/>
                </a:moveTo>
                <a:lnTo>
                  <a:pt x="43700" y="39878"/>
                </a:lnTo>
                <a:lnTo>
                  <a:pt x="43700" y="47879"/>
                </a:lnTo>
                <a:lnTo>
                  <a:pt x="50355" y="47879"/>
                </a:lnTo>
                <a:lnTo>
                  <a:pt x="50355" y="39878"/>
                </a:lnTo>
                <a:close/>
              </a:path>
              <a:path w="135890" h="48895">
                <a:moveTo>
                  <a:pt x="92417" y="42519"/>
                </a:moveTo>
                <a:lnTo>
                  <a:pt x="82016" y="42519"/>
                </a:lnTo>
                <a:lnTo>
                  <a:pt x="82016" y="850"/>
                </a:lnTo>
                <a:lnTo>
                  <a:pt x="75653" y="850"/>
                </a:lnTo>
                <a:lnTo>
                  <a:pt x="64401" y="3111"/>
                </a:lnTo>
                <a:lnTo>
                  <a:pt x="64401" y="8902"/>
                </a:lnTo>
                <a:lnTo>
                  <a:pt x="75717" y="6654"/>
                </a:lnTo>
                <a:lnTo>
                  <a:pt x="75717" y="42519"/>
                </a:lnTo>
                <a:lnTo>
                  <a:pt x="65328" y="42519"/>
                </a:lnTo>
                <a:lnTo>
                  <a:pt x="65328" y="47879"/>
                </a:lnTo>
                <a:lnTo>
                  <a:pt x="92417" y="47879"/>
                </a:lnTo>
                <a:lnTo>
                  <a:pt x="92417" y="42519"/>
                </a:lnTo>
                <a:close/>
              </a:path>
              <a:path w="135890" h="48895">
                <a:moveTo>
                  <a:pt x="135813" y="31470"/>
                </a:moveTo>
                <a:lnTo>
                  <a:pt x="129095" y="31470"/>
                </a:lnTo>
                <a:lnTo>
                  <a:pt x="129095" y="6413"/>
                </a:lnTo>
                <a:lnTo>
                  <a:pt x="129095" y="850"/>
                </a:lnTo>
                <a:lnTo>
                  <a:pt x="122770" y="850"/>
                </a:lnTo>
                <a:lnTo>
                  <a:pt x="122770" y="6413"/>
                </a:lnTo>
                <a:lnTo>
                  <a:pt x="122770" y="31470"/>
                </a:lnTo>
                <a:lnTo>
                  <a:pt x="106692" y="31470"/>
                </a:lnTo>
                <a:lnTo>
                  <a:pt x="122770" y="6413"/>
                </a:lnTo>
                <a:lnTo>
                  <a:pt x="122770" y="850"/>
                </a:lnTo>
                <a:lnTo>
                  <a:pt x="121094" y="850"/>
                </a:lnTo>
                <a:lnTo>
                  <a:pt x="101536" y="30632"/>
                </a:lnTo>
                <a:lnTo>
                  <a:pt x="101536" y="36791"/>
                </a:lnTo>
                <a:lnTo>
                  <a:pt x="122770" y="36791"/>
                </a:lnTo>
                <a:lnTo>
                  <a:pt x="122770" y="47879"/>
                </a:lnTo>
                <a:lnTo>
                  <a:pt x="129095" y="47879"/>
                </a:lnTo>
                <a:lnTo>
                  <a:pt x="129095" y="36791"/>
                </a:lnTo>
                <a:lnTo>
                  <a:pt x="135813" y="36791"/>
                </a:lnTo>
                <a:lnTo>
                  <a:pt x="135813" y="31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8DE6A068-61EA-FEF6-0D0B-D42E4A2F7A1F}"/>
              </a:ext>
            </a:extLst>
          </p:cNvPr>
          <p:cNvSpPr/>
          <p:nvPr/>
        </p:nvSpPr>
        <p:spPr>
          <a:xfrm>
            <a:off x="9347249" y="4877167"/>
            <a:ext cx="1964689" cy="1275080"/>
          </a:xfrm>
          <a:custGeom>
            <a:avLst/>
            <a:gdLst/>
            <a:ahLst/>
            <a:cxnLst/>
            <a:rect l="l" t="t" r="r" b="b"/>
            <a:pathLst>
              <a:path w="1964690" h="1275079">
                <a:moveTo>
                  <a:pt x="0" y="1274556"/>
                </a:moveTo>
                <a:lnTo>
                  <a:pt x="13754" y="1221469"/>
                </a:lnTo>
                <a:lnTo>
                  <a:pt x="35373" y="1163845"/>
                </a:lnTo>
                <a:lnTo>
                  <a:pt x="62922" y="1108192"/>
                </a:lnTo>
                <a:lnTo>
                  <a:pt x="96319" y="1053385"/>
                </a:lnTo>
                <a:lnTo>
                  <a:pt x="137622" y="996643"/>
                </a:lnTo>
                <a:lnTo>
                  <a:pt x="186790" y="938652"/>
                </a:lnTo>
                <a:lnTo>
                  <a:pt x="216275" y="907299"/>
                </a:lnTo>
                <a:lnTo>
                  <a:pt x="247736" y="876067"/>
                </a:lnTo>
                <a:lnTo>
                  <a:pt x="281174" y="844916"/>
                </a:lnTo>
                <a:lnTo>
                  <a:pt x="318524" y="812153"/>
                </a:lnTo>
                <a:lnTo>
                  <a:pt x="357851" y="779591"/>
                </a:lnTo>
                <a:lnTo>
                  <a:pt x="399113" y="747230"/>
                </a:lnTo>
                <a:lnTo>
                  <a:pt x="444369" y="713621"/>
                </a:lnTo>
                <a:lnTo>
                  <a:pt x="493497" y="678963"/>
                </a:lnTo>
                <a:lnTo>
                  <a:pt x="544642" y="644628"/>
                </a:lnTo>
                <a:lnTo>
                  <a:pt x="599699" y="609407"/>
                </a:lnTo>
                <a:lnTo>
                  <a:pt x="658668" y="573379"/>
                </a:lnTo>
                <a:lnTo>
                  <a:pt x="721591" y="536666"/>
                </a:lnTo>
                <a:lnTo>
                  <a:pt x="788426" y="499349"/>
                </a:lnTo>
                <a:lnTo>
                  <a:pt x="859214" y="461508"/>
                </a:lnTo>
                <a:lnTo>
                  <a:pt x="933954" y="423183"/>
                </a:lnTo>
                <a:lnTo>
                  <a:pt x="1012567" y="384455"/>
                </a:lnTo>
                <a:lnTo>
                  <a:pt x="1097149" y="344478"/>
                </a:lnTo>
                <a:lnTo>
                  <a:pt x="1185604" y="304219"/>
                </a:lnTo>
                <a:lnTo>
                  <a:pt x="1279987" y="262872"/>
                </a:lnTo>
                <a:lnTo>
                  <a:pt x="1378284" y="221404"/>
                </a:lnTo>
                <a:lnTo>
                  <a:pt x="1482509" y="179009"/>
                </a:lnTo>
                <a:lnTo>
                  <a:pt x="1592623" y="135808"/>
                </a:lnTo>
                <a:lnTo>
                  <a:pt x="1708627" y="91842"/>
                </a:lnTo>
                <a:lnTo>
                  <a:pt x="1828542" y="47956"/>
                </a:lnTo>
                <a:lnTo>
                  <a:pt x="1956364" y="2700"/>
                </a:lnTo>
                <a:lnTo>
                  <a:pt x="1964229" y="0"/>
                </a:lnTo>
              </a:path>
            </a:pathLst>
          </a:custGeom>
          <a:ln w="12899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2D3BA630-B124-664A-BF04-514B177FAA8C}"/>
              </a:ext>
            </a:extLst>
          </p:cNvPr>
          <p:cNvSpPr/>
          <p:nvPr/>
        </p:nvSpPr>
        <p:spPr>
          <a:xfrm>
            <a:off x="9249025" y="4813413"/>
            <a:ext cx="0" cy="1402080"/>
          </a:xfrm>
          <a:custGeom>
            <a:avLst/>
            <a:gdLst/>
            <a:ahLst/>
            <a:cxnLst/>
            <a:rect l="l" t="t" r="r" b="b"/>
            <a:pathLst>
              <a:path h="1402079">
                <a:moveTo>
                  <a:pt x="0" y="1402039"/>
                </a:moveTo>
                <a:lnTo>
                  <a:pt x="0" y="0"/>
                </a:lnTo>
              </a:path>
            </a:pathLst>
          </a:custGeom>
          <a:ln w="56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6">
            <a:extLst>
              <a:ext uri="{FF2B5EF4-FFF2-40B4-BE49-F238E27FC236}">
                <a16:creationId xmlns:a16="http://schemas.microsoft.com/office/drawing/2014/main" id="{34A51783-CF23-54F3-70F5-37A8147656C7}"/>
              </a:ext>
            </a:extLst>
          </p:cNvPr>
          <p:cNvGrpSpPr/>
          <p:nvPr/>
        </p:nvGrpSpPr>
        <p:grpSpPr>
          <a:xfrm>
            <a:off x="9249025" y="4810592"/>
            <a:ext cx="2164080" cy="1407795"/>
            <a:chOff x="9249025" y="4810592"/>
            <a:chExt cx="2164080" cy="1407795"/>
          </a:xfrm>
        </p:grpSpPr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0FE8DA2B-B479-228C-F0BA-AB1DB8327B10}"/>
                </a:ext>
              </a:extLst>
            </p:cNvPr>
            <p:cNvSpPr/>
            <p:nvPr/>
          </p:nvSpPr>
          <p:spPr>
            <a:xfrm>
              <a:off x="9249025" y="4813413"/>
              <a:ext cx="2160905" cy="1402080"/>
            </a:xfrm>
            <a:custGeom>
              <a:avLst/>
              <a:gdLst/>
              <a:ahLst/>
              <a:cxnLst/>
              <a:rect l="l" t="t" r="r" b="b"/>
              <a:pathLst>
                <a:path w="2160904" h="1402079">
                  <a:moveTo>
                    <a:pt x="2160669" y="1402039"/>
                  </a:moveTo>
                  <a:lnTo>
                    <a:pt x="2160669" y="0"/>
                  </a:lnTo>
                </a:path>
                <a:path w="2160904" h="1402079">
                  <a:moveTo>
                    <a:pt x="0" y="1402039"/>
                  </a:moveTo>
                  <a:lnTo>
                    <a:pt x="2160669" y="1402039"/>
                  </a:lnTo>
                </a:path>
                <a:path w="2160904" h="1402079">
                  <a:moveTo>
                    <a:pt x="0" y="0"/>
                  </a:moveTo>
                  <a:lnTo>
                    <a:pt x="2160669" y="0"/>
                  </a:lnTo>
                </a:path>
              </a:pathLst>
            </a:custGeom>
            <a:ln w="5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EA930C3F-2A9D-F65B-680B-0456BAA9A8A3}"/>
                </a:ext>
              </a:extLst>
            </p:cNvPr>
            <p:cNvSpPr/>
            <p:nvPr/>
          </p:nvSpPr>
          <p:spPr>
            <a:xfrm>
              <a:off x="10631983" y="5808510"/>
              <a:ext cx="697230" cy="288925"/>
            </a:xfrm>
            <a:custGeom>
              <a:avLst/>
              <a:gdLst/>
              <a:ahLst/>
              <a:cxnLst/>
              <a:rect l="l" t="t" r="r" b="b"/>
              <a:pathLst>
                <a:path w="697229" h="288925">
                  <a:moveTo>
                    <a:pt x="181216" y="184251"/>
                  </a:moveTo>
                  <a:lnTo>
                    <a:pt x="179044" y="182067"/>
                  </a:lnTo>
                  <a:lnTo>
                    <a:pt x="4864" y="182067"/>
                  </a:lnTo>
                  <a:lnTo>
                    <a:pt x="2184" y="182067"/>
                  </a:lnTo>
                  <a:lnTo>
                    <a:pt x="0" y="184251"/>
                  </a:lnTo>
                  <a:lnTo>
                    <a:pt x="0" y="189598"/>
                  </a:lnTo>
                  <a:lnTo>
                    <a:pt x="2184" y="191770"/>
                  </a:lnTo>
                  <a:lnTo>
                    <a:pt x="179044" y="191770"/>
                  </a:lnTo>
                  <a:lnTo>
                    <a:pt x="181216" y="189598"/>
                  </a:lnTo>
                  <a:lnTo>
                    <a:pt x="181216" y="184251"/>
                  </a:lnTo>
                  <a:close/>
                </a:path>
                <a:path w="697229" h="288925">
                  <a:moveTo>
                    <a:pt x="181216" y="133007"/>
                  </a:moveTo>
                  <a:lnTo>
                    <a:pt x="179044" y="130848"/>
                  </a:lnTo>
                  <a:lnTo>
                    <a:pt x="4864" y="130848"/>
                  </a:lnTo>
                  <a:lnTo>
                    <a:pt x="2184" y="130848"/>
                  </a:lnTo>
                  <a:lnTo>
                    <a:pt x="0" y="133007"/>
                  </a:lnTo>
                  <a:lnTo>
                    <a:pt x="0" y="138366"/>
                  </a:lnTo>
                  <a:lnTo>
                    <a:pt x="2184" y="140525"/>
                  </a:lnTo>
                  <a:lnTo>
                    <a:pt x="179044" y="140525"/>
                  </a:lnTo>
                  <a:lnTo>
                    <a:pt x="181216" y="138366"/>
                  </a:lnTo>
                  <a:lnTo>
                    <a:pt x="181216" y="133007"/>
                  </a:lnTo>
                  <a:close/>
                </a:path>
                <a:path w="697229" h="288925">
                  <a:moveTo>
                    <a:pt x="697077" y="2857"/>
                  </a:moveTo>
                  <a:lnTo>
                    <a:pt x="694905" y="673"/>
                  </a:lnTo>
                  <a:lnTo>
                    <a:pt x="465556" y="673"/>
                  </a:lnTo>
                  <a:lnTo>
                    <a:pt x="464121" y="0"/>
                  </a:lnTo>
                  <a:lnTo>
                    <a:pt x="462241" y="673"/>
                  </a:lnTo>
                  <a:lnTo>
                    <a:pt x="461810" y="673"/>
                  </a:lnTo>
                  <a:lnTo>
                    <a:pt x="461556" y="927"/>
                  </a:lnTo>
                  <a:lnTo>
                    <a:pt x="461225" y="1041"/>
                  </a:lnTo>
                  <a:lnTo>
                    <a:pt x="461022" y="1460"/>
                  </a:lnTo>
                  <a:lnTo>
                    <a:pt x="459638" y="2857"/>
                  </a:lnTo>
                  <a:lnTo>
                    <a:pt x="459638" y="4140"/>
                  </a:lnTo>
                  <a:lnTo>
                    <a:pt x="459638" y="4419"/>
                  </a:lnTo>
                  <a:lnTo>
                    <a:pt x="342049" y="254520"/>
                  </a:lnTo>
                  <a:lnTo>
                    <a:pt x="301777" y="139649"/>
                  </a:lnTo>
                  <a:lnTo>
                    <a:pt x="301942" y="138226"/>
                  </a:lnTo>
                  <a:lnTo>
                    <a:pt x="301332" y="137477"/>
                  </a:lnTo>
                  <a:lnTo>
                    <a:pt x="301332" y="137071"/>
                  </a:lnTo>
                  <a:lnTo>
                    <a:pt x="300634" y="136385"/>
                  </a:lnTo>
                  <a:lnTo>
                    <a:pt x="300177" y="135013"/>
                  </a:lnTo>
                  <a:lnTo>
                    <a:pt x="298894" y="134416"/>
                  </a:lnTo>
                  <a:lnTo>
                    <a:pt x="298602" y="134035"/>
                  </a:lnTo>
                  <a:lnTo>
                    <a:pt x="297967" y="133972"/>
                  </a:lnTo>
                  <a:lnTo>
                    <a:pt x="297395" y="133692"/>
                  </a:lnTo>
                  <a:lnTo>
                    <a:pt x="296938" y="133858"/>
                  </a:lnTo>
                  <a:lnTo>
                    <a:pt x="295541" y="133692"/>
                  </a:lnTo>
                  <a:lnTo>
                    <a:pt x="294767" y="134302"/>
                  </a:lnTo>
                  <a:lnTo>
                    <a:pt x="294386" y="134302"/>
                  </a:lnTo>
                  <a:lnTo>
                    <a:pt x="293700" y="134975"/>
                  </a:lnTo>
                  <a:lnTo>
                    <a:pt x="292328" y="135445"/>
                  </a:lnTo>
                  <a:lnTo>
                    <a:pt x="291706" y="136740"/>
                  </a:lnTo>
                  <a:lnTo>
                    <a:pt x="285927" y="141325"/>
                  </a:lnTo>
                  <a:lnTo>
                    <a:pt x="285800" y="141300"/>
                  </a:lnTo>
                  <a:lnTo>
                    <a:pt x="284314" y="142481"/>
                  </a:lnTo>
                  <a:lnTo>
                    <a:pt x="282625" y="143065"/>
                  </a:lnTo>
                  <a:lnTo>
                    <a:pt x="282003" y="144335"/>
                  </a:lnTo>
                  <a:lnTo>
                    <a:pt x="260680" y="161353"/>
                  </a:lnTo>
                  <a:lnTo>
                    <a:pt x="259422" y="162356"/>
                  </a:lnTo>
                  <a:lnTo>
                    <a:pt x="257314" y="164020"/>
                  </a:lnTo>
                  <a:lnTo>
                    <a:pt x="256971" y="167068"/>
                  </a:lnTo>
                  <a:lnTo>
                    <a:pt x="259956" y="170815"/>
                  </a:lnTo>
                  <a:lnTo>
                    <a:pt x="260324" y="171259"/>
                  </a:lnTo>
                  <a:lnTo>
                    <a:pt x="263029" y="171577"/>
                  </a:lnTo>
                  <a:lnTo>
                    <a:pt x="263372" y="171615"/>
                  </a:lnTo>
                  <a:lnTo>
                    <a:pt x="265963" y="169557"/>
                  </a:lnTo>
                  <a:lnTo>
                    <a:pt x="284416" y="154914"/>
                  </a:lnTo>
                  <a:lnTo>
                    <a:pt x="328726" y="282867"/>
                  </a:lnTo>
                  <a:lnTo>
                    <a:pt x="328422" y="283514"/>
                  </a:lnTo>
                  <a:lnTo>
                    <a:pt x="329463" y="286410"/>
                  </a:lnTo>
                  <a:lnTo>
                    <a:pt x="330034" y="286689"/>
                  </a:lnTo>
                  <a:lnTo>
                    <a:pt x="330238" y="287261"/>
                  </a:lnTo>
                  <a:lnTo>
                    <a:pt x="333019" y="288607"/>
                  </a:lnTo>
                  <a:lnTo>
                    <a:pt x="333667" y="288391"/>
                  </a:lnTo>
                  <a:lnTo>
                    <a:pt x="334327" y="288683"/>
                  </a:lnTo>
                  <a:lnTo>
                    <a:pt x="337223" y="287629"/>
                  </a:lnTo>
                  <a:lnTo>
                    <a:pt x="337477" y="287083"/>
                  </a:lnTo>
                  <a:lnTo>
                    <a:pt x="338086" y="286867"/>
                  </a:lnTo>
                  <a:lnTo>
                    <a:pt x="339432" y="284099"/>
                  </a:lnTo>
                  <a:lnTo>
                    <a:pt x="339191" y="283425"/>
                  </a:lnTo>
                  <a:lnTo>
                    <a:pt x="344538" y="272034"/>
                  </a:lnTo>
                  <a:lnTo>
                    <a:pt x="345744" y="271614"/>
                  </a:lnTo>
                  <a:lnTo>
                    <a:pt x="347078" y="268846"/>
                  </a:lnTo>
                  <a:lnTo>
                    <a:pt x="346633" y="267601"/>
                  </a:lnTo>
                  <a:lnTo>
                    <a:pt x="467575" y="10375"/>
                  </a:lnTo>
                  <a:lnTo>
                    <a:pt x="692226" y="10375"/>
                  </a:lnTo>
                  <a:lnTo>
                    <a:pt x="694905" y="10375"/>
                  </a:lnTo>
                  <a:lnTo>
                    <a:pt x="697077" y="8204"/>
                  </a:lnTo>
                  <a:lnTo>
                    <a:pt x="697077" y="2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E0A031AD-DE52-8278-09FB-7C67943F23E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5915" y="5868730"/>
              <a:ext cx="202052" cy="222235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69DB9F9E-9CAC-63B9-9F20-85DCE96F67C6}"/>
                </a:ext>
              </a:extLst>
            </p:cNvPr>
            <p:cNvSpPr/>
            <p:nvPr/>
          </p:nvSpPr>
          <p:spPr>
            <a:xfrm>
              <a:off x="9727616" y="5808510"/>
              <a:ext cx="844550" cy="288925"/>
            </a:xfrm>
            <a:custGeom>
              <a:avLst/>
              <a:gdLst/>
              <a:ahLst/>
              <a:cxnLst/>
              <a:rect l="l" t="t" r="r" b="b"/>
              <a:pathLst>
                <a:path w="844550" h="288925">
                  <a:moveTo>
                    <a:pt x="843953" y="2857"/>
                  </a:moveTo>
                  <a:lnTo>
                    <a:pt x="841768" y="673"/>
                  </a:lnTo>
                  <a:lnTo>
                    <a:pt x="208864" y="673"/>
                  </a:lnTo>
                  <a:lnTo>
                    <a:pt x="207416" y="0"/>
                  </a:lnTo>
                  <a:lnTo>
                    <a:pt x="205562" y="673"/>
                  </a:lnTo>
                  <a:lnTo>
                    <a:pt x="205105" y="673"/>
                  </a:lnTo>
                  <a:lnTo>
                    <a:pt x="204838" y="939"/>
                  </a:lnTo>
                  <a:lnTo>
                    <a:pt x="204520" y="1054"/>
                  </a:lnTo>
                  <a:lnTo>
                    <a:pt x="204330" y="1447"/>
                  </a:lnTo>
                  <a:lnTo>
                    <a:pt x="202933" y="2857"/>
                  </a:lnTo>
                  <a:lnTo>
                    <a:pt x="202933" y="4445"/>
                  </a:lnTo>
                  <a:lnTo>
                    <a:pt x="85458" y="255282"/>
                  </a:lnTo>
                  <a:lnTo>
                    <a:pt x="44869" y="139623"/>
                  </a:lnTo>
                  <a:lnTo>
                    <a:pt x="45034" y="138226"/>
                  </a:lnTo>
                  <a:lnTo>
                    <a:pt x="44411" y="137464"/>
                  </a:lnTo>
                  <a:lnTo>
                    <a:pt x="44411" y="137071"/>
                  </a:lnTo>
                  <a:lnTo>
                    <a:pt x="43726" y="136398"/>
                  </a:lnTo>
                  <a:lnTo>
                    <a:pt x="43256" y="135013"/>
                  </a:lnTo>
                  <a:lnTo>
                    <a:pt x="41973" y="134416"/>
                  </a:lnTo>
                  <a:lnTo>
                    <a:pt x="41681" y="134035"/>
                  </a:lnTo>
                  <a:lnTo>
                    <a:pt x="41046" y="133972"/>
                  </a:lnTo>
                  <a:lnTo>
                    <a:pt x="40474" y="133692"/>
                  </a:lnTo>
                  <a:lnTo>
                    <a:pt x="40017" y="133858"/>
                  </a:lnTo>
                  <a:lnTo>
                    <a:pt x="38620" y="133692"/>
                  </a:lnTo>
                  <a:lnTo>
                    <a:pt x="37185" y="134835"/>
                  </a:lnTo>
                  <a:lnTo>
                    <a:pt x="35407" y="135445"/>
                  </a:lnTo>
                  <a:lnTo>
                    <a:pt x="34785" y="136728"/>
                  </a:lnTo>
                  <a:lnTo>
                    <a:pt x="28994" y="141325"/>
                  </a:lnTo>
                  <a:lnTo>
                    <a:pt x="27406" y="142468"/>
                  </a:lnTo>
                  <a:lnTo>
                    <a:pt x="25666" y="143078"/>
                  </a:lnTo>
                  <a:lnTo>
                    <a:pt x="25044" y="144360"/>
                  </a:lnTo>
                  <a:lnTo>
                    <a:pt x="4483" y="160743"/>
                  </a:lnTo>
                  <a:lnTo>
                    <a:pt x="2451" y="162356"/>
                  </a:lnTo>
                  <a:lnTo>
                    <a:pt x="342" y="164020"/>
                  </a:lnTo>
                  <a:lnTo>
                    <a:pt x="0" y="167068"/>
                  </a:lnTo>
                  <a:lnTo>
                    <a:pt x="2984" y="170815"/>
                  </a:lnTo>
                  <a:lnTo>
                    <a:pt x="3352" y="171259"/>
                  </a:lnTo>
                  <a:lnTo>
                    <a:pt x="6070" y="171577"/>
                  </a:lnTo>
                  <a:lnTo>
                    <a:pt x="6413" y="171615"/>
                  </a:lnTo>
                  <a:lnTo>
                    <a:pt x="8686" y="169811"/>
                  </a:lnTo>
                  <a:lnTo>
                    <a:pt x="27495" y="154901"/>
                  </a:lnTo>
                  <a:lnTo>
                    <a:pt x="72529" y="282905"/>
                  </a:lnTo>
                  <a:lnTo>
                    <a:pt x="72237" y="283527"/>
                  </a:lnTo>
                  <a:lnTo>
                    <a:pt x="73291" y="286410"/>
                  </a:lnTo>
                  <a:lnTo>
                    <a:pt x="73863" y="286689"/>
                  </a:lnTo>
                  <a:lnTo>
                    <a:pt x="74079" y="287286"/>
                  </a:lnTo>
                  <a:lnTo>
                    <a:pt x="76860" y="288607"/>
                  </a:lnTo>
                  <a:lnTo>
                    <a:pt x="77508" y="288391"/>
                  </a:lnTo>
                  <a:lnTo>
                    <a:pt x="78168" y="288683"/>
                  </a:lnTo>
                  <a:lnTo>
                    <a:pt x="81064" y="287629"/>
                  </a:lnTo>
                  <a:lnTo>
                    <a:pt x="81330" y="287058"/>
                  </a:lnTo>
                  <a:lnTo>
                    <a:pt x="81940" y="286842"/>
                  </a:lnTo>
                  <a:lnTo>
                    <a:pt x="83273" y="284073"/>
                  </a:lnTo>
                  <a:lnTo>
                    <a:pt x="83032" y="283413"/>
                  </a:lnTo>
                  <a:lnTo>
                    <a:pt x="88493" y="271754"/>
                  </a:lnTo>
                  <a:lnTo>
                    <a:pt x="88874" y="271614"/>
                  </a:lnTo>
                  <a:lnTo>
                    <a:pt x="90220" y="268846"/>
                  </a:lnTo>
                  <a:lnTo>
                    <a:pt x="90055" y="268401"/>
                  </a:lnTo>
                  <a:lnTo>
                    <a:pt x="210883" y="10375"/>
                  </a:lnTo>
                  <a:lnTo>
                    <a:pt x="839089" y="10375"/>
                  </a:lnTo>
                  <a:lnTo>
                    <a:pt x="841768" y="10375"/>
                  </a:lnTo>
                  <a:lnTo>
                    <a:pt x="843953" y="8204"/>
                  </a:lnTo>
                  <a:lnTo>
                    <a:pt x="843953" y="2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1">
              <a:extLst>
                <a:ext uri="{FF2B5EF4-FFF2-40B4-BE49-F238E27FC236}">
                  <a16:creationId xmlns:a16="http://schemas.microsoft.com/office/drawing/2014/main" id="{CC3E4E49-C579-8D20-C36B-6D5BB31FDB1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6273" y="5872183"/>
              <a:ext cx="88301" cy="170318"/>
            </a:xfrm>
            <a:prstGeom prst="rect">
              <a:avLst/>
            </a:prstGeom>
          </p:spPr>
        </p:pic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7D62BBEE-0931-85BE-1BEC-B2B681F312D7}"/>
                </a:ext>
              </a:extLst>
            </p:cNvPr>
            <p:cNvSpPr/>
            <p:nvPr/>
          </p:nvSpPr>
          <p:spPr>
            <a:xfrm>
              <a:off x="10111325" y="5964959"/>
              <a:ext cx="181610" cy="10160"/>
            </a:xfrm>
            <a:custGeom>
              <a:avLst/>
              <a:gdLst/>
              <a:ahLst/>
              <a:cxnLst/>
              <a:rect l="l" t="t" r="r" b="b"/>
              <a:pathLst>
                <a:path w="181609" h="10160">
                  <a:moveTo>
                    <a:pt x="179276" y="0"/>
                  </a:moveTo>
                  <a:lnTo>
                    <a:pt x="4866" y="0"/>
                  </a:lnTo>
                  <a:lnTo>
                    <a:pt x="2179" y="0"/>
                  </a:lnTo>
                  <a:lnTo>
                    <a:pt x="0" y="2167"/>
                  </a:lnTo>
                  <a:lnTo>
                    <a:pt x="0" y="7516"/>
                  </a:lnTo>
                  <a:lnTo>
                    <a:pt x="2179" y="9697"/>
                  </a:lnTo>
                  <a:lnTo>
                    <a:pt x="179276" y="9697"/>
                  </a:lnTo>
                  <a:lnTo>
                    <a:pt x="181455" y="7516"/>
                  </a:lnTo>
                  <a:lnTo>
                    <a:pt x="181455" y="2167"/>
                  </a:lnTo>
                  <a:lnTo>
                    <a:pt x="179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3">
              <a:extLst>
                <a:ext uri="{FF2B5EF4-FFF2-40B4-BE49-F238E27FC236}">
                  <a16:creationId xmlns:a16="http://schemas.microsoft.com/office/drawing/2014/main" id="{5DC3BB19-3DE9-2485-6013-27A5339506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9531" y="5933117"/>
              <a:ext cx="200920" cy="146770"/>
            </a:xfrm>
            <a:prstGeom prst="rect">
              <a:avLst/>
            </a:prstGeom>
          </p:spPr>
        </p:pic>
      </p:grpSp>
      <p:sp>
        <p:nvSpPr>
          <p:cNvPr id="47" name="object 44">
            <a:extLst>
              <a:ext uri="{FF2B5EF4-FFF2-40B4-BE49-F238E27FC236}">
                <a16:creationId xmlns:a16="http://schemas.microsoft.com/office/drawing/2014/main" id="{9973D358-FECB-CDE9-ABE2-E30193752C2B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663474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en-US" b="1" spc="-1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spc="-1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</p:txBody>
      </p:sp>
      <p:pic>
        <p:nvPicPr>
          <p:cNvPr id="48" name="object 45">
            <a:extLst>
              <a:ext uri="{FF2B5EF4-FFF2-40B4-BE49-F238E27FC236}">
                <a16:creationId xmlns:a16="http://schemas.microsoft.com/office/drawing/2014/main" id="{CEA65ED2-C44D-6A68-957B-9CC3D6A0E63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81372" y="5045064"/>
            <a:ext cx="225498" cy="173190"/>
          </a:xfrm>
          <a:prstGeom prst="rect">
            <a:avLst/>
          </a:prstGeom>
        </p:spPr>
      </p:pic>
      <p:sp>
        <p:nvSpPr>
          <p:cNvPr id="49" name="object 46">
            <a:extLst>
              <a:ext uri="{FF2B5EF4-FFF2-40B4-BE49-F238E27FC236}">
                <a16:creationId xmlns:a16="http://schemas.microsoft.com/office/drawing/2014/main" id="{36C004DB-37A7-9229-5250-A255796DAEBA}"/>
              </a:ext>
            </a:extLst>
          </p:cNvPr>
          <p:cNvSpPr/>
          <p:nvPr/>
        </p:nvSpPr>
        <p:spPr>
          <a:xfrm>
            <a:off x="4587340" y="5056984"/>
            <a:ext cx="208279" cy="11430"/>
          </a:xfrm>
          <a:custGeom>
            <a:avLst/>
            <a:gdLst/>
            <a:ahLst/>
            <a:cxnLst/>
            <a:rect l="l" t="t" r="r" b="b"/>
            <a:pathLst>
              <a:path w="208279" h="11429">
                <a:moveTo>
                  <a:pt x="205475" y="0"/>
                </a:moveTo>
                <a:lnTo>
                  <a:pt x="5580" y="0"/>
                </a:lnTo>
                <a:lnTo>
                  <a:pt x="2501" y="0"/>
                </a:lnTo>
                <a:lnTo>
                  <a:pt x="0" y="2486"/>
                </a:lnTo>
                <a:lnTo>
                  <a:pt x="0" y="8625"/>
                </a:lnTo>
                <a:lnTo>
                  <a:pt x="2501" y="11112"/>
                </a:lnTo>
                <a:lnTo>
                  <a:pt x="205475" y="11112"/>
                </a:lnTo>
                <a:lnTo>
                  <a:pt x="207976" y="8625"/>
                </a:lnTo>
                <a:lnTo>
                  <a:pt x="207976" y="2486"/>
                </a:lnTo>
                <a:lnTo>
                  <a:pt x="205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CA5A3265-5D57-BCB7-E828-AB01D4F37A5E}"/>
              </a:ext>
            </a:extLst>
          </p:cNvPr>
          <p:cNvSpPr/>
          <p:nvPr/>
        </p:nvSpPr>
        <p:spPr>
          <a:xfrm>
            <a:off x="4587340" y="5115762"/>
            <a:ext cx="208279" cy="11430"/>
          </a:xfrm>
          <a:custGeom>
            <a:avLst/>
            <a:gdLst/>
            <a:ahLst/>
            <a:cxnLst/>
            <a:rect l="l" t="t" r="r" b="b"/>
            <a:pathLst>
              <a:path w="208279" h="11429">
                <a:moveTo>
                  <a:pt x="205475" y="0"/>
                </a:moveTo>
                <a:lnTo>
                  <a:pt x="5580" y="0"/>
                </a:lnTo>
                <a:lnTo>
                  <a:pt x="2501" y="0"/>
                </a:lnTo>
                <a:lnTo>
                  <a:pt x="0" y="2502"/>
                </a:lnTo>
                <a:lnTo>
                  <a:pt x="0" y="8641"/>
                </a:lnTo>
                <a:lnTo>
                  <a:pt x="2501" y="11127"/>
                </a:lnTo>
                <a:lnTo>
                  <a:pt x="205475" y="11127"/>
                </a:lnTo>
                <a:lnTo>
                  <a:pt x="207976" y="8641"/>
                </a:lnTo>
                <a:lnTo>
                  <a:pt x="207976" y="2502"/>
                </a:lnTo>
                <a:lnTo>
                  <a:pt x="205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48">
            <a:extLst>
              <a:ext uri="{FF2B5EF4-FFF2-40B4-BE49-F238E27FC236}">
                <a16:creationId xmlns:a16="http://schemas.microsoft.com/office/drawing/2014/main" id="{DDB3FC62-53ED-C749-D11E-E135E66609B3}"/>
              </a:ext>
            </a:extLst>
          </p:cNvPr>
          <p:cNvGrpSpPr/>
          <p:nvPr/>
        </p:nvGrpSpPr>
        <p:grpSpPr>
          <a:xfrm>
            <a:off x="4881447" y="4906837"/>
            <a:ext cx="504825" cy="331470"/>
            <a:chOff x="4881447" y="4906837"/>
            <a:chExt cx="504825" cy="331470"/>
          </a:xfrm>
        </p:grpSpPr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07846F48-01DA-912C-9004-93C91130973B}"/>
                </a:ext>
              </a:extLst>
            </p:cNvPr>
            <p:cNvSpPr/>
            <p:nvPr/>
          </p:nvSpPr>
          <p:spPr>
            <a:xfrm>
              <a:off x="4881435" y="4906847"/>
              <a:ext cx="504825" cy="331470"/>
            </a:xfrm>
            <a:custGeom>
              <a:avLst/>
              <a:gdLst/>
              <a:ahLst/>
              <a:cxnLst/>
              <a:rect l="l" t="t" r="r" b="b"/>
              <a:pathLst>
                <a:path w="504825" h="331470">
                  <a:moveTo>
                    <a:pt x="504304" y="3276"/>
                  </a:moveTo>
                  <a:lnTo>
                    <a:pt x="501802" y="774"/>
                  </a:lnTo>
                  <a:lnTo>
                    <a:pt x="239407" y="774"/>
                  </a:lnTo>
                  <a:lnTo>
                    <a:pt x="237744" y="0"/>
                  </a:lnTo>
                  <a:lnTo>
                    <a:pt x="235597" y="774"/>
                  </a:lnTo>
                  <a:lnTo>
                    <a:pt x="235089" y="774"/>
                  </a:lnTo>
                  <a:lnTo>
                    <a:pt x="234784" y="1079"/>
                  </a:lnTo>
                  <a:lnTo>
                    <a:pt x="234416" y="1206"/>
                  </a:lnTo>
                  <a:lnTo>
                    <a:pt x="234188" y="1676"/>
                  </a:lnTo>
                  <a:lnTo>
                    <a:pt x="232600" y="3276"/>
                  </a:lnTo>
                  <a:lnTo>
                    <a:pt x="232600" y="5092"/>
                  </a:lnTo>
                  <a:lnTo>
                    <a:pt x="97993" y="292874"/>
                  </a:lnTo>
                  <a:lnTo>
                    <a:pt x="52235" y="160235"/>
                  </a:lnTo>
                  <a:lnTo>
                    <a:pt x="52438" y="158673"/>
                  </a:lnTo>
                  <a:lnTo>
                    <a:pt x="51104" y="156984"/>
                  </a:lnTo>
                  <a:lnTo>
                    <a:pt x="50419" y="154965"/>
                  </a:lnTo>
                  <a:lnTo>
                    <a:pt x="48996" y="154279"/>
                  </a:lnTo>
                  <a:lnTo>
                    <a:pt x="48653" y="153822"/>
                  </a:lnTo>
                  <a:lnTo>
                    <a:pt x="47904" y="153733"/>
                  </a:lnTo>
                  <a:lnTo>
                    <a:pt x="47244" y="153403"/>
                  </a:lnTo>
                  <a:lnTo>
                    <a:pt x="46710" y="153593"/>
                  </a:lnTo>
                  <a:lnTo>
                    <a:pt x="45135" y="153390"/>
                  </a:lnTo>
                  <a:lnTo>
                    <a:pt x="44221" y="154101"/>
                  </a:lnTo>
                  <a:lnTo>
                    <a:pt x="43764" y="154101"/>
                  </a:lnTo>
                  <a:lnTo>
                    <a:pt x="42989" y="154876"/>
                  </a:lnTo>
                  <a:lnTo>
                    <a:pt x="41414" y="155409"/>
                  </a:lnTo>
                  <a:lnTo>
                    <a:pt x="40716" y="156832"/>
                  </a:lnTo>
                  <a:lnTo>
                    <a:pt x="32105" y="163525"/>
                  </a:lnTo>
                  <a:lnTo>
                    <a:pt x="30251" y="164160"/>
                  </a:lnTo>
                  <a:lnTo>
                    <a:pt x="29603" y="165481"/>
                  </a:lnTo>
                  <a:lnTo>
                    <a:pt x="2870" y="186270"/>
                  </a:lnTo>
                  <a:lnTo>
                    <a:pt x="444" y="188163"/>
                  </a:lnTo>
                  <a:lnTo>
                    <a:pt x="0" y="191643"/>
                  </a:lnTo>
                  <a:lnTo>
                    <a:pt x="2438" y="194779"/>
                  </a:lnTo>
                  <a:lnTo>
                    <a:pt x="3784" y="196481"/>
                  </a:lnTo>
                  <a:lnTo>
                    <a:pt x="7061" y="196900"/>
                  </a:lnTo>
                  <a:lnTo>
                    <a:pt x="7289" y="196926"/>
                  </a:lnTo>
                  <a:lnTo>
                    <a:pt x="10922" y="194106"/>
                  </a:lnTo>
                  <a:lnTo>
                    <a:pt x="32245" y="177584"/>
                  </a:lnTo>
                  <a:lnTo>
                    <a:pt x="83146" y="324599"/>
                  </a:lnTo>
                  <a:lnTo>
                    <a:pt x="82804" y="325348"/>
                  </a:lnTo>
                  <a:lnTo>
                    <a:pt x="84023" y="328663"/>
                  </a:lnTo>
                  <a:lnTo>
                    <a:pt x="84658" y="328968"/>
                  </a:lnTo>
                  <a:lnTo>
                    <a:pt x="84899" y="329641"/>
                  </a:lnTo>
                  <a:lnTo>
                    <a:pt x="88074" y="331177"/>
                  </a:lnTo>
                  <a:lnTo>
                    <a:pt x="88861" y="330911"/>
                  </a:lnTo>
                  <a:lnTo>
                    <a:pt x="89611" y="331254"/>
                  </a:lnTo>
                  <a:lnTo>
                    <a:pt x="92913" y="330047"/>
                  </a:lnTo>
                  <a:lnTo>
                    <a:pt x="93205" y="329412"/>
                  </a:lnTo>
                  <a:lnTo>
                    <a:pt x="93903" y="329171"/>
                  </a:lnTo>
                  <a:lnTo>
                    <a:pt x="95453" y="326009"/>
                  </a:lnTo>
                  <a:lnTo>
                    <a:pt x="95173" y="325221"/>
                  </a:lnTo>
                  <a:lnTo>
                    <a:pt x="101422" y="311848"/>
                  </a:lnTo>
                  <a:lnTo>
                    <a:pt x="101866" y="311696"/>
                  </a:lnTo>
                  <a:lnTo>
                    <a:pt x="103403" y="308533"/>
                  </a:lnTo>
                  <a:lnTo>
                    <a:pt x="103212" y="308013"/>
                  </a:lnTo>
                  <a:lnTo>
                    <a:pt x="241719" y="11899"/>
                  </a:lnTo>
                  <a:lnTo>
                    <a:pt x="498729" y="11899"/>
                  </a:lnTo>
                  <a:lnTo>
                    <a:pt x="501802" y="11899"/>
                  </a:lnTo>
                  <a:lnTo>
                    <a:pt x="504304" y="9410"/>
                  </a:lnTo>
                  <a:lnTo>
                    <a:pt x="504304" y="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0">
              <a:extLst>
                <a:ext uri="{FF2B5EF4-FFF2-40B4-BE49-F238E27FC236}">
                  <a16:creationId xmlns:a16="http://schemas.microsoft.com/office/drawing/2014/main" id="{81D7DE99-3B9A-D0A6-CC62-76579E17430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2727" y="5049835"/>
              <a:ext cx="230267" cy="168419"/>
            </a:xfrm>
            <a:prstGeom prst="rect">
              <a:avLst/>
            </a:prstGeom>
          </p:spPr>
        </p:pic>
      </p:grpSp>
      <p:grpSp>
        <p:nvGrpSpPr>
          <p:cNvPr id="54" name="object 51">
            <a:extLst>
              <a:ext uri="{FF2B5EF4-FFF2-40B4-BE49-F238E27FC236}">
                <a16:creationId xmlns:a16="http://schemas.microsoft.com/office/drawing/2014/main" id="{E2BBC468-5D92-F472-AFE1-69557C31B3BC}"/>
              </a:ext>
            </a:extLst>
          </p:cNvPr>
          <p:cNvGrpSpPr/>
          <p:nvPr/>
        </p:nvGrpSpPr>
        <p:grpSpPr>
          <a:xfrm>
            <a:off x="5436740" y="5045064"/>
            <a:ext cx="380365" cy="173355"/>
            <a:chOff x="5436740" y="5045064"/>
            <a:chExt cx="380365" cy="173355"/>
          </a:xfrm>
        </p:grpSpPr>
        <p:pic>
          <p:nvPicPr>
            <p:cNvPr id="55" name="object 52">
              <a:extLst>
                <a:ext uri="{FF2B5EF4-FFF2-40B4-BE49-F238E27FC236}">
                  <a16:creationId xmlns:a16="http://schemas.microsoft.com/office/drawing/2014/main" id="{DA3E544B-6D54-5CF3-0718-5188F84E275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6740" y="5045064"/>
              <a:ext cx="225499" cy="173190"/>
            </a:xfrm>
            <a:prstGeom prst="rect">
              <a:avLst/>
            </a:prstGeom>
          </p:spPr>
        </p:pic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982ED572-4A44-7A9B-EE55-0291935E6EE3}"/>
                </a:ext>
              </a:extLst>
            </p:cNvPr>
            <p:cNvSpPr/>
            <p:nvPr/>
          </p:nvSpPr>
          <p:spPr>
            <a:xfrm>
              <a:off x="5700490" y="5165822"/>
              <a:ext cx="116839" cy="6985"/>
            </a:xfrm>
            <a:custGeom>
              <a:avLst/>
              <a:gdLst/>
              <a:ahLst/>
              <a:cxnLst/>
              <a:rect l="l" t="t" r="r" b="b"/>
              <a:pathLst>
                <a:path w="116839" h="6985">
                  <a:moveTo>
                    <a:pt x="114907" y="0"/>
                  </a:moveTo>
                  <a:lnTo>
                    <a:pt x="3188" y="0"/>
                  </a:lnTo>
                  <a:lnTo>
                    <a:pt x="1422" y="0"/>
                  </a:lnTo>
                  <a:lnTo>
                    <a:pt x="0" y="1414"/>
                  </a:lnTo>
                  <a:lnTo>
                    <a:pt x="0" y="4926"/>
                  </a:lnTo>
                  <a:lnTo>
                    <a:pt x="1422" y="6356"/>
                  </a:lnTo>
                  <a:lnTo>
                    <a:pt x="114907" y="6356"/>
                  </a:lnTo>
                  <a:lnTo>
                    <a:pt x="116329" y="4926"/>
                  </a:lnTo>
                  <a:lnTo>
                    <a:pt x="116329" y="1414"/>
                  </a:lnTo>
                  <a:lnTo>
                    <a:pt x="114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4">
            <a:extLst>
              <a:ext uri="{FF2B5EF4-FFF2-40B4-BE49-F238E27FC236}">
                <a16:creationId xmlns:a16="http://schemas.microsoft.com/office/drawing/2014/main" id="{FF4E7ED7-18E7-24DC-F5EF-F3320246858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63042" y="5104650"/>
            <a:ext cx="64542" cy="111220"/>
          </a:xfrm>
          <a:prstGeom prst="rect">
            <a:avLst/>
          </a:prstGeom>
        </p:spPr>
      </p:pic>
      <p:sp>
        <p:nvSpPr>
          <p:cNvPr id="58" name="object 55">
            <a:extLst>
              <a:ext uri="{FF2B5EF4-FFF2-40B4-BE49-F238E27FC236}">
                <a16:creationId xmlns:a16="http://schemas.microsoft.com/office/drawing/2014/main" id="{E3F7E115-399A-F410-E856-4666270AD5C0}"/>
              </a:ext>
            </a:extLst>
          </p:cNvPr>
          <p:cNvSpPr/>
          <p:nvPr/>
        </p:nvSpPr>
        <p:spPr>
          <a:xfrm>
            <a:off x="6008852" y="4988648"/>
            <a:ext cx="208279" cy="207645"/>
          </a:xfrm>
          <a:custGeom>
            <a:avLst/>
            <a:gdLst/>
            <a:ahLst/>
            <a:cxnLst/>
            <a:rect l="l" t="t" r="r" b="b"/>
            <a:pathLst>
              <a:path w="208279" h="207645">
                <a:moveTo>
                  <a:pt x="207975" y="100215"/>
                </a:moveTo>
                <a:lnTo>
                  <a:pt x="205473" y="97726"/>
                </a:lnTo>
                <a:lnTo>
                  <a:pt x="109169" y="97726"/>
                </a:lnTo>
                <a:lnTo>
                  <a:pt x="109169" y="5575"/>
                </a:lnTo>
                <a:lnTo>
                  <a:pt x="109169" y="2501"/>
                </a:lnTo>
                <a:lnTo>
                  <a:pt x="106667" y="0"/>
                </a:lnTo>
                <a:lnTo>
                  <a:pt x="100507" y="0"/>
                </a:lnTo>
                <a:lnTo>
                  <a:pt x="98005" y="2501"/>
                </a:lnTo>
                <a:lnTo>
                  <a:pt x="98005" y="97726"/>
                </a:lnTo>
                <a:lnTo>
                  <a:pt x="5575" y="97726"/>
                </a:lnTo>
                <a:lnTo>
                  <a:pt x="2489" y="97726"/>
                </a:lnTo>
                <a:lnTo>
                  <a:pt x="0" y="100215"/>
                </a:lnTo>
                <a:lnTo>
                  <a:pt x="0" y="106362"/>
                </a:lnTo>
                <a:lnTo>
                  <a:pt x="2489" y="108864"/>
                </a:lnTo>
                <a:lnTo>
                  <a:pt x="98005" y="108864"/>
                </a:lnTo>
                <a:lnTo>
                  <a:pt x="98005" y="204876"/>
                </a:lnTo>
                <a:lnTo>
                  <a:pt x="100507" y="207365"/>
                </a:lnTo>
                <a:lnTo>
                  <a:pt x="106667" y="207365"/>
                </a:lnTo>
                <a:lnTo>
                  <a:pt x="109169" y="204876"/>
                </a:lnTo>
                <a:lnTo>
                  <a:pt x="109169" y="108864"/>
                </a:lnTo>
                <a:lnTo>
                  <a:pt x="205473" y="108864"/>
                </a:lnTo>
                <a:lnTo>
                  <a:pt x="207975" y="106362"/>
                </a:lnTo>
                <a:lnTo>
                  <a:pt x="207975" y="100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6">
            <a:extLst>
              <a:ext uri="{FF2B5EF4-FFF2-40B4-BE49-F238E27FC236}">
                <a16:creationId xmlns:a16="http://schemas.microsoft.com/office/drawing/2014/main" id="{67BDF3A5-6B04-0B13-F1B3-D7340E76E4D7}"/>
              </a:ext>
            </a:extLst>
          </p:cNvPr>
          <p:cNvGrpSpPr/>
          <p:nvPr/>
        </p:nvGrpSpPr>
        <p:grpSpPr>
          <a:xfrm>
            <a:off x="6302959" y="4906837"/>
            <a:ext cx="967740" cy="331470"/>
            <a:chOff x="6302959" y="4906837"/>
            <a:chExt cx="967740" cy="331470"/>
          </a:xfrm>
        </p:grpSpPr>
        <p:sp>
          <p:nvSpPr>
            <p:cNvPr id="60" name="object 57">
              <a:extLst>
                <a:ext uri="{FF2B5EF4-FFF2-40B4-BE49-F238E27FC236}">
                  <a16:creationId xmlns:a16="http://schemas.microsoft.com/office/drawing/2014/main" id="{69A5B501-8B35-A893-7BAF-D1F030B9571D}"/>
                </a:ext>
              </a:extLst>
            </p:cNvPr>
            <p:cNvSpPr/>
            <p:nvPr/>
          </p:nvSpPr>
          <p:spPr>
            <a:xfrm>
              <a:off x="6302946" y="4906848"/>
              <a:ext cx="967740" cy="331470"/>
            </a:xfrm>
            <a:custGeom>
              <a:avLst/>
              <a:gdLst/>
              <a:ahLst/>
              <a:cxnLst/>
              <a:rect l="l" t="t" r="r" b="b"/>
              <a:pathLst>
                <a:path w="967740" h="331470">
                  <a:moveTo>
                    <a:pt x="967257" y="3276"/>
                  </a:moveTo>
                  <a:lnTo>
                    <a:pt x="964755" y="774"/>
                  </a:lnTo>
                  <a:lnTo>
                    <a:pt x="239395" y="774"/>
                  </a:lnTo>
                  <a:lnTo>
                    <a:pt x="237731" y="0"/>
                  </a:lnTo>
                  <a:lnTo>
                    <a:pt x="235597" y="774"/>
                  </a:lnTo>
                  <a:lnTo>
                    <a:pt x="235089" y="774"/>
                  </a:lnTo>
                  <a:lnTo>
                    <a:pt x="234784" y="1079"/>
                  </a:lnTo>
                  <a:lnTo>
                    <a:pt x="234416" y="1206"/>
                  </a:lnTo>
                  <a:lnTo>
                    <a:pt x="234200" y="1663"/>
                  </a:lnTo>
                  <a:lnTo>
                    <a:pt x="232587" y="3276"/>
                  </a:lnTo>
                  <a:lnTo>
                    <a:pt x="232587" y="5118"/>
                  </a:lnTo>
                  <a:lnTo>
                    <a:pt x="97993" y="292862"/>
                  </a:lnTo>
                  <a:lnTo>
                    <a:pt x="52235" y="160235"/>
                  </a:lnTo>
                  <a:lnTo>
                    <a:pt x="52438" y="158673"/>
                  </a:lnTo>
                  <a:lnTo>
                    <a:pt x="51117" y="156997"/>
                  </a:lnTo>
                  <a:lnTo>
                    <a:pt x="50419" y="154965"/>
                  </a:lnTo>
                  <a:lnTo>
                    <a:pt x="48971" y="154266"/>
                  </a:lnTo>
                  <a:lnTo>
                    <a:pt x="48641" y="153822"/>
                  </a:lnTo>
                  <a:lnTo>
                    <a:pt x="47904" y="153733"/>
                  </a:lnTo>
                  <a:lnTo>
                    <a:pt x="47244" y="153403"/>
                  </a:lnTo>
                  <a:lnTo>
                    <a:pt x="46710" y="153593"/>
                  </a:lnTo>
                  <a:lnTo>
                    <a:pt x="45135" y="153390"/>
                  </a:lnTo>
                  <a:lnTo>
                    <a:pt x="44221" y="154101"/>
                  </a:lnTo>
                  <a:lnTo>
                    <a:pt x="43738" y="154101"/>
                  </a:lnTo>
                  <a:lnTo>
                    <a:pt x="42951" y="154889"/>
                  </a:lnTo>
                  <a:lnTo>
                    <a:pt x="41414" y="155409"/>
                  </a:lnTo>
                  <a:lnTo>
                    <a:pt x="40716" y="156832"/>
                  </a:lnTo>
                  <a:lnTo>
                    <a:pt x="33782" y="162229"/>
                  </a:lnTo>
                  <a:lnTo>
                    <a:pt x="33108" y="162140"/>
                  </a:lnTo>
                  <a:lnTo>
                    <a:pt x="31432" y="163487"/>
                  </a:lnTo>
                  <a:lnTo>
                    <a:pt x="29438" y="164172"/>
                  </a:lnTo>
                  <a:lnTo>
                    <a:pt x="28740" y="165633"/>
                  </a:lnTo>
                  <a:lnTo>
                    <a:pt x="2997" y="186169"/>
                  </a:lnTo>
                  <a:lnTo>
                    <a:pt x="2870" y="186270"/>
                  </a:lnTo>
                  <a:lnTo>
                    <a:pt x="444" y="188163"/>
                  </a:lnTo>
                  <a:lnTo>
                    <a:pt x="228" y="189801"/>
                  </a:lnTo>
                  <a:lnTo>
                    <a:pt x="0" y="191655"/>
                  </a:lnTo>
                  <a:lnTo>
                    <a:pt x="1295" y="193319"/>
                  </a:lnTo>
                  <a:lnTo>
                    <a:pt x="3784" y="196507"/>
                  </a:lnTo>
                  <a:lnTo>
                    <a:pt x="6045" y="196786"/>
                  </a:lnTo>
                  <a:lnTo>
                    <a:pt x="7302" y="196926"/>
                  </a:lnTo>
                  <a:lnTo>
                    <a:pt x="10363" y="194551"/>
                  </a:lnTo>
                  <a:lnTo>
                    <a:pt x="31648" y="177990"/>
                  </a:lnTo>
                  <a:lnTo>
                    <a:pt x="83134" y="324624"/>
                  </a:lnTo>
                  <a:lnTo>
                    <a:pt x="82804" y="325348"/>
                  </a:lnTo>
                  <a:lnTo>
                    <a:pt x="84023" y="328663"/>
                  </a:lnTo>
                  <a:lnTo>
                    <a:pt x="84658" y="328968"/>
                  </a:lnTo>
                  <a:lnTo>
                    <a:pt x="84912" y="329653"/>
                  </a:lnTo>
                  <a:lnTo>
                    <a:pt x="88099" y="331177"/>
                  </a:lnTo>
                  <a:lnTo>
                    <a:pt x="88861" y="330911"/>
                  </a:lnTo>
                  <a:lnTo>
                    <a:pt x="89611" y="331254"/>
                  </a:lnTo>
                  <a:lnTo>
                    <a:pt x="92925" y="330047"/>
                  </a:lnTo>
                  <a:lnTo>
                    <a:pt x="93230" y="329387"/>
                  </a:lnTo>
                  <a:lnTo>
                    <a:pt x="93916" y="329145"/>
                  </a:lnTo>
                  <a:lnTo>
                    <a:pt x="95453" y="325983"/>
                  </a:lnTo>
                  <a:lnTo>
                    <a:pt x="95173" y="325221"/>
                  </a:lnTo>
                  <a:lnTo>
                    <a:pt x="101422" y="311848"/>
                  </a:lnTo>
                  <a:lnTo>
                    <a:pt x="101866" y="311696"/>
                  </a:lnTo>
                  <a:lnTo>
                    <a:pt x="103403" y="308533"/>
                  </a:lnTo>
                  <a:lnTo>
                    <a:pt x="103212" y="308013"/>
                  </a:lnTo>
                  <a:lnTo>
                    <a:pt x="241719" y="11899"/>
                  </a:lnTo>
                  <a:lnTo>
                    <a:pt x="961669" y="11899"/>
                  </a:lnTo>
                  <a:lnTo>
                    <a:pt x="964755" y="11899"/>
                  </a:lnTo>
                  <a:lnTo>
                    <a:pt x="967257" y="9410"/>
                  </a:lnTo>
                  <a:lnTo>
                    <a:pt x="967257" y="3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58">
              <a:extLst>
                <a:ext uri="{FF2B5EF4-FFF2-40B4-BE49-F238E27FC236}">
                  <a16:creationId xmlns:a16="http://schemas.microsoft.com/office/drawing/2014/main" id="{208B926F-4865-0E0A-22D9-C40C7D104A5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5020" y="4979914"/>
              <a:ext cx="101198" cy="195439"/>
            </a:xfrm>
            <a:prstGeom prst="rect">
              <a:avLst/>
            </a:prstGeom>
          </p:spPr>
        </p:pic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AC7B87DE-12C6-B685-8C0E-9EF8497099EE}"/>
                </a:ext>
              </a:extLst>
            </p:cNvPr>
            <p:cNvSpPr/>
            <p:nvPr/>
          </p:nvSpPr>
          <p:spPr>
            <a:xfrm>
              <a:off x="6743516" y="5086373"/>
              <a:ext cx="208279" cy="11430"/>
            </a:xfrm>
            <a:custGeom>
              <a:avLst/>
              <a:gdLst/>
              <a:ahLst/>
              <a:cxnLst/>
              <a:rect l="l" t="t" r="r" b="b"/>
              <a:pathLst>
                <a:path w="208279" h="11429">
                  <a:moveTo>
                    <a:pt x="205460" y="0"/>
                  </a:moveTo>
                  <a:lnTo>
                    <a:pt x="5580" y="0"/>
                  </a:lnTo>
                  <a:lnTo>
                    <a:pt x="2485" y="0"/>
                  </a:lnTo>
                  <a:lnTo>
                    <a:pt x="0" y="2486"/>
                  </a:lnTo>
                  <a:lnTo>
                    <a:pt x="0" y="8625"/>
                  </a:lnTo>
                  <a:lnTo>
                    <a:pt x="2485" y="11127"/>
                  </a:lnTo>
                  <a:lnTo>
                    <a:pt x="205460" y="11127"/>
                  </a:lnTo>
                  <a:lnTo>
                    <a:pt x="207961" y="8625"/>
                  </a:lnTo>
                  <a:lnTo>
                    <a:pt x="207961" y="2486"/>
                  </a:lnTo>
                  <a:lnTo>
                    <a:pt x="205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0">
              <a:extLst>
                <a:ext uri="{FF2B5EF4-FFF2-40B4-BE49-F238E27FC236}">
                  <a16:creationId xmlns:a16="http://schemas.microsoft.com/office/drawing/2014/main" id="{78E54469-B2CB-22FF-C847-8471EE9F019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7181" y="5049835"/>
              <a:ext cx="231064" cy="168419"/>
            </a:xfrm>
            <a:prstGeom prst="rect">
              <a:avLst/>
            </a:prstGeom>
          </p:spPr>
        </p:pic>
      </p:grpSp>
      <p:grpSp>
        <p:nvGrpSpPr>
          <p:cNvPr id="64" name="object 61">
            <a:extLst>
              <a:ext uri="{FF2B5EF4-FFF2-40B4-BE49-F238E27FC236}">
                <a16:creationId xmlns:a16="http://schemas.microsoft.com/office/drawing/2014/main" id="{C9E2DF84-0F13-665E-5B9F-990C3B605144}"/>
              </a:ext>
            </a:extLst>
          </p:cNvPr>
          <p:cNvGrpSpPr/>
          <p:nvPr/>
        </p:nvGrpSpPr>
        <p:grpSpPr>
          <a:xfrm>
            <a:off x="7321326" y="5043478"/>
            <a:ext cx="354965" cy="175260"/>
            <a:chOff x="7321326" y="5043478"/>
            <a:chExt cx="354965" cy="175260"/>
          </a:xfrm>
        </p:grpSpPr>
        <p:pic>
          <p:nvPicPr>
            <p:cNvPr id="65" name="object 62">
              <a:extLst>
                <a:ext uri="{FF2B5EF4-FFF2-40B4-BE49-F238E27FC236}">
                  <a16:creationId xmlns:a16="http://schemas.microsoft.com/office/drawing/2014/main" id="{45FEE79F-03ED-251E-D0AB-DFAA98B6324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1326" y="5043478"/>
              <a:ext cx="199872" cy="174775"/>
            </a:xfrm>
            <a:prstGeom prst="rect">
              <a:avLst/>
            </a:prstGeom>
          </p:spPr>
        </p:pic>
        <p:sp>
          <p:nvSpPr>
            <p:cNvPr id="66" name="object 63">
              <a:extLst>
                <a:ext uri="{FF2B5EF4-FFF2-40B4-BE49-F238E27FC236}">
                  <a16:creationId xmlns:a16="http://schemas.microsoft.com/office/drawing/2014/main" id="{C6A13DD8-A1A6-0018-DB7F-1E1665C63E8F}"/>
                </a:ext>
              </a:extLst>
            </p:cNvPr>
            <p:cNvSpPr/>
            <p:nvPr/>
          </p:nvSpPr>
          <p:spPr>
            <a:xfrm>
              <a:off x="7559449" y="5165822"/>
              <a:ext cx="116839" cy="6985"/>
            </a:xfrm>
            <a:custGeom>
              <a:avLst/>
              <a:gdLst/>
              <a:ahLst/>
              <a:cxnLst/>
              <a:rect l="l" t="t" r="r" b="b"/>
              <a:pathLst>
                <a:path w="116840" h="6985">
                  <a:moveTo>
                    <a:pt x="114907" y="0"/>
                  </a:moveTo>
                  <a:lnTo>
                    <a:pt x="3188" y="0"/>
                  </a:lnTo>
                  <a:lnTo>
                    <a:pt x="1422" y="0"/>
                  </a:lnTo>
                  <a:lnTo>
                    <a:pt x="0" y="1414"/>
                  </a:lnTo>
                  <a:lnTo>
                    <a:pt x="0" y="4926"/>
                  </a:lnTo>
                  <a:lnTo>
                    <a:pt x="1422" y="6356"/>
                  </a:lnTo>
                  <a:lnTo>
                    <a:pt x="114907" y="6356"/>
                  </a:lnTo>
                  <a:lnTo>
                    <a:pt x="116329" y="4926"/>
                  </a:lnTo>
                  <a:lnTo>
                    <a:pt x="116329" y="1414"/>
                  </a:lnTo>
                  <a:lnTo>
                    <a:pt x="114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4">
            <a:extLst>
              <a:ext uri="{FF2B5EF4-FFF2-40B4-BE49-F238E27FC236}">
                <a16:creationId xmlns:a16="http://schemas.microsoft.com/office/drawing/2014/main" id="{86C78914-E6B0-5488-86E1-DCB85A806DCE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22000" y="5104650"/>
            <a:ext cx="64542" cy="111220"/>
          </a:xfrm>
          <a:prstGeom prst="rect">
            <a:avLst/>
          </a:prstGeom>
        </p:spPr>
      </p:pic>
      <p:grpSp>
        <p:nvGrpSpPr>
          <p:cNvPr id="68" name="object 65">
            <a:extLst>
              <a:ext uri="{FF2B5EF4-FFF2-40B4-BE49-F238E27FC236}">
                <a16:creationId xmlns:a16="http://schemas.microsoft.com/office/drawing/2014/main" id="{412BA587-94E2-F330-D0AD-E5669DF664C1}"/>
              </a:ext>
            </a:extLst>
          </p:cNvPr>
          <p:cNvGrpSpPr/>
          <p:nvPr/>
        </p:nvGrpSpPr>
        <p:grpSpPr>
          <a:xfrm>
            <a:off x="2377826" y="2540508"/>
            <a:ext cx="229870" cy="173355"/>
            <a:chOff x="2377826" y="2540508"/>
            <a:chExt cx="229870" cy="173355"/>
          </a:xfrm>
        </p:grpSpPr>
        <p:pic>
          <p:nvPicPr>
            <p:cNvPr id="69" name="object 66">
              <a:extLst>
                <a:ext uri="{FF2B5EF4-FFF2-40B4-BE49-F238E27FC236}">
                  <a16:creationId xmlns:a16="http://schemas.microsoft.com/office/drawing/2014/main" id="{0CDA8D21-F6A7-C6AB-439E-5C4D4A590EE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7826" y="2543949"/>
              <a:ext cx="229705" cy="169428"/>
            </a:xfrm>
            <a:prstGeom prst="rect">
              <a:avLst/>
            </a:prstGeom>
          </p:spPr>
        </p:pic>
        <p:pic>
          <p:nvPicPr>
            <p:cNvPr id="70" name="object 67">
              <a:extLst>
                <a:ext uri="{FF2B5EF4-FFF2-40B4-BE49-F238E27FC236}">
                  <a16:creationId xmlns:a16="http://schemas.microsoft.com/office/drawing/2014/main" id="{30BFA630-CBA4-9947-B374-F03BAF7CE53A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0507" y="2540508"/>
              <a:ext cx="1451" cy="3153"/>
            </a:xfrm>
            <a:prstGeom prst="rect">
              <a:avLst/>
            </a:prstGeom>
          </p:spPr>
        </p:pic>
      </p:grpSp>
      <p:grpSp>
        <p:nvGrpSpPr>
          <p:cNvPr id="71" name="object 68">
            <a:extLst>
              <a:ext uri="{FF2B5EF4-FFF2-40B4-BE49-F238E27FC236}">
                <a16:creationId xmlns:a16="http://schemas.microsoft.com/office/drawing/2014/main" id="{36F91531-D63C-BF72-A52C-350B4D0E1A5B}"/>
              </a:ext>
            </a:extLst>
          </p:cNvPr>
          <p:cNvGrpSpPr/>
          <p:nvPr/>
        </p:nvGrpSpPr>
        <p:grpSpPr>
          <a:xfrm>
            <a:off x="3936491" y="1455419"/>
            <a:ext cx="4230623" cy="1256374"/>
            <a:chOff x="3936491" y="1455419"/>
            <a:chExt cx="4230623" cy="1256374"/>
          </a:xfrm>
        </p:grpSpPr>
        <p:pic>
          <p:nvPicPr>
            <p:cNvPr id="72" name="object 69">
              <a:extLst>
                <a:ext uri="{FF2B5EF4-FFF2-40B4-BE49-F238E27FC236}">
                  <a16:creationId xmlns:a16="http://schemas.microsoft.com/office/drawing/2014/main" id="{6A0AA8A7-4DC8-D74D-6DCC-ECB9AC57A02A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6610" y="2543949"/>
              <a:ext cx="202565" cy="167844"/>
            </a:xfrm>
            <a:prstGeom prst="rect">
              <a:avLst/>
            </a:prstGeom>
          </p:spPr>
        </p:pic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F0BDEF50-3594-8835-EBA7-6BA4FC203087}"/>
                </a:ext>
              </a:extLst>
            </p:cNvPr>
            <p:cNvSpPr/>
            <p:nvPr/>
          </p:nvSpPr>
          <p:spPr>
            <a:xfrm>
              <a:off x="4447306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1">
              <a:extLst>
                <a:ext uri="{FF2B5EF4-FFF2-40B4-BE49-F238E27FC236}">
                  <a16:creationId xmlns:a16="http://schemas.microsoft.com/office/drawing/2014/main" id="{6EF53C43-3AAB-2AA0-E876-67A5957D589F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09343" y="2598578"/>
              <a:ext cx="64344" cy="110840"/>
            </a:xfrm>
            <a:prstGeom prst="rect">
              <a:avLst/>
            </a:prstGeom>
          </p:spPr>
        </p:pic>
        <p:pic>
          <p:nvPicPr>
            <p:cNvPr id="75" name="object 72">
              <a:extLst>
                <a:ext uri="{FF2B5EF4-FFF2-40B4-BE49-F238E27FC236}">
                  <a16:creationId xmlns:a16="http://schemas.microsoft.com/office/drawing/2014/main" id="{3B230414-1DA5-9830-04F7-3B68EBE3A98D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9401" y="2542977"/>
              <a:ext cx="200371" cy="168453"/>
            </a:xfrm>
            <a:prstGeom prst="rect">
              <a:avLst/>
            </a:prstGeom>
          </p:spPr>
        </p:pic>
        <p:pic>
          <p:nvPicPr>
            <p:cNvPr id="76" name="object 73">
              <a:extLst>
                <a:ext uri="{FF2B5EF4-FFF2-40B4-BE49-F238E27FC236}">
                  <a16:creationId xmlns:a16="http://schemas.microsoft.com/office/drawing/2014/main" id="{4AAACE51-BFF7-F9A2-1A89-BF27F9583183}"/>
                </a:ext>
              </a:extLst>
            </p:cNvPr>
            <p:cNvPicPr/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36491" y="1456181"/>
              <a:ext cx="960119" cy="960119"/>
            </a:xfrm>
            <a:prstGeom prst="rect">
              <a:avLst/>
            </a:prstGeom>
          </p:spPr>
        </p:pic>
        <p:pic>
          <p:nvPicPr>
            <p:cNvPr id="77" name="object 74">
              <a:extLst>
                <a:ext uri="{FF2B5EF4-FFF2-40B4-BE49-F238E27FC236}">
                  <a16:creationId xmlns:a16="http://schemas.microsoft.com/office/drawing/2014/main" id="{6582ED6C-0F9A-133B-BD13-9C5BE4FBCE9F}"/>
                </a:ext>
              </a:extLst>
            </p:cNvPr>
            <p:cNvPicPr/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05471" y="1455419"/>
              <a:ext cx="961643" cy="961643"/>
            </a:xfrm>
            <a:prstGeom prst="rect">
              <a:avLst/>
            </a:prstGeom>
          </p:spPr>
        </p:pic>
      </p:grpSp>
      <p:sp>
        <p:nvSpPr>
          <p:cNvPr id="78" name="object 75">
            <a:extLst>
              <a:ext uri="{FF2B5EF4-FFF2-40B4-BE49-F238E27FC236}">
                <a16:creationId xmlns:a16="http://schemas.microsoft.com/office/drawing/2014/main" id="{04E00191-ED64-A9D3-8893-76750B18290C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6">
            <a:extLst>
              <a:ext uri="{FF2B5EF4-FFF2-40B4-BE49-F238E27FC236}">
                <a16:creationId xmlns:a16="http://schemas.microsoft.com/office/drawing/2014/main" id="{114B76C6-73B9-6A7A-C358-C1CEC45AE79E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7">
            <a:extLst>
              <a:ext uri="{FF2B5EF4-FFF2-40B4-BE49-F238E27FC236}">
                <a16:creationId xmlns:a16="http://schemas.microsoft.com/office/drawing/2014/main" id="{510A794E-315F-6095-94EB-AB94C0056BDC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78">
            <a:extLst>
              <a:ext uri="{FF2B5EF4-FFF2-40B4-BE49-F238E27FC236}">
                <a16:creationId xmlns:a16="http://schemas.microsoft.com/office/drawing/2014/main" id="{9CCECA30-1470-A9D8-E93F-5062450A0EF4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82" name="object 79">
            <a:extLst>
              <a:ext uri="{FF2B5EF4-FFF2-40B4-BE49-F238E27FC236}">
                <a16:creationId xmlns:a16="http://schemas.microsoft.com/office/drawing/2014/main" id="{4A4E384E-63A6-FE83-CC0B-780DF50E1749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5121B824-2B81-2D5D-437F-6C3E783F87CD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84" name="object 81">
            <a:extLst>
              <a:ext uri="{FF2B5EF4-FFF2-40B4-BE49-F238E27FC236}">
                <a16:creationId xmlns:a16="http://schemas.microsoft.com/office/drawing/2014/main" id="{31CE136D-F85B-6CEA-AE36-F31EF4589376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5" name="object 82">
            <a:extLst>
              <a:ext uri="{FF2B5EF4-FFF2-40B4-BE49-F238E27FC236}">
                <a16:creationId xmlns:a16="http://schemas.microsoft.com/office/drawing/2014/main" id="{64CB6EF1-3EAE-D132-E7D5-AFCF7E58E6DE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6" name="object 83">
            <a:extLst>
              <a:ext uri="{FF2B5EF4-FFF2-40B4-BE49-F238E27FC236}">
                <a16:creationId xmlns:a16="http://schemas.microsoft.com/office/drawing/2014/main" id="{3F72463A-8BB0-3C88-7CD1-31FA2771444E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4">
            <a:extLst>
              <a:ext uri="{FF2B5EF4-FFF2-40B4-BE49-F238E27FC236}">
                <a16:creationId xmlns:a16="http://schemas.microsoft.com/office/drawing/2014/main" id="{EBAD6AA5-A94B-7231-E517-65B3BD35401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5">
            <a:extLst>
              <a:ext uri="{FF2B5EF4-FFF2-40B4-BE49-F238E27FC236}">
                <a16:creationId xmlns:a16="http://schemas.microsoft.com/office/drawing/2014/main" id="{E7AC2421-CFDA-9D12-3708-97AAA3CBE4D6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6">
            <a:extLst>
              <a:ext uri="{FF2B5EF4-FFF2-40B4-BE49-F238E27FC236}">
                <a16:creationId xmlns:a16="http://schemas.microsoft.com/office/drawing/2014/main" id="{E901C2BB-0D8B-E648-3C79-0CCC58BD4254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7">
            <a:extLst>
              <a:ext uri="{FF2B5EF4-FFF2-40B4-BE49-F238E27FC236}">
                <a16:creationId xmlns:a16="http://schemas.microsoft.com/office/drawing/2014/main" id="{D7F19AEF-DDB3-FBFF-7143-DA3AD9919855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8">
            <a:extLst>
              <a:ext uri="{FF2B5EF4-FFF2-40B4-BE49-F238E27FC236}">
                <a16:creationId xmlns:a16="http://schemas.microsoft.com/office/drawing/2014/main" id="{30B89CA7-A3C0-E151-61B6-FC063CC22729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9">
            <a:extLst>
              <a:ext uri="{FF2B5EF4-FFF2-40B4-BE49-F238E27FC236}">
                <a16:creationId xmlns:a16="http://schemas.microsoft.com/office/drawing/2014/main" id="{A2C50965-FAF7-A10A-EF18-7D3714028FCA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0">
            <a:extLst>
              <a:ext uri="{FF2B5EF4-FFF2-40B4-BE49-F238E27FC236}">
                <a16:creationId xmlns:a16="http://schemas.microsoft.com/office/drawing/2014/main" id="{E72CB6E8-C1BA-B579-96A0-5E283CAB2190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1">
            <a:extLst>
              <a:ext uri="{FF2B5EF4-FFF2-40B4-BE49-F238E27FC236}">
                <a16:creationId xmlns:a16="http://schemas.microsoft.com/office/drawing/2014/main" id="{FE268262-98C8-C76E-0B04-BFF9D7CA90FD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524997" y="1532072"/>
            <a:ext cx="109397" cy="171714"/>
          </a:xfrm>
          <a:prstGeom prst="rect">
            <a:avLst/>
          </a:prstGeom>
        </p:spPr>
      </p:pic>
      <p:grpSp>
        <p:nvGrpSpPr>
          <p:cNvPr id="95" name="object 92">
            <a:extLst>
              <a:ext uri="{FF2B5EF4-FFF2-40B4-BE49-F238E27FC236}">
                <a16:creationId xmlns:a16="http://schemas.microsoft.com/office/drawing/2014/main" id="{EC543D7A-ABE7-77AA-D6CE-69BEDBEF1201}"/>
              </a:ext>
            </a:extLst>
          </p:cNvPr>
          <p:cNvGrpSpPr/>
          <p:nvPr/>
        </p:nvGrpSpPr>
        <p:grpSpPr>
          <a:xfrm>
            <a:off x="5683432" y="1442451"/>
            <a:ext cx="960755" cy="276860"/>
            <a:chOff x="5683432" y="1442451"/>
            <a:chExt cx="960755" cy="276860"/>
          </a:xfrm>
        </p:grpSpPr>
        <p:pic>
          <p:nvPicPr>
            <p:cNvPr id="96" name="object 93">
              <a:extLst>
                <a:ext uri="{FF2B5EF4-FFF2-40B4-BE49-F238E27FC236}">
                  <a16:creationId xmlns:a16="http://schemas.microsoft.com/office/drawing/2014/main" id="{9C6AB3C2-0A8A-0359-3C26-65144E4519FE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82517" y="1528311"/>
              <a:ext cx="213262" cy="163425"/>
            </a:xfrm>
            <a:prstGeom prst="rect">
              <a:avLst/>
            </a:prstGeom>
          </p:spPr>
        </p:pic>
        <p:sp>
          <p:nvSpPr>
            <p:cNvPr id="97" name="object 94">
              <a:extLst>
                <a:ext uri="{FF2B5EF4-FFF2-40B4-BE49-F238E27FC236}">
                  <a16:creationId xmlns:a16="http://schemas.microsoft.com/office/drawing/2014/main" id="{25414935-6D23-DA39-7C24-22011974FECD}"/>
                </a:ext>
              </a:extLst>
            </p:cNvPr>
            <p:cNvSpPr/>
            <p:nvPr/>
          </p:nvSpPr>
          <p:spPr>
            <a:xfrm>
              <a:off x="6037281" y="1449972"/>
              <a:ext cx="13970" cy="269240"/>
            </a:xfrm>
            <a:custGeom>
              <a:avLst/>
              <a:gdLst/>
              <a:ahLst/>
              <a:cxnLst/>
              <a:rect l="l" t="t" r="r" b="b"/>
              <a:pathLst>
                <a:path w="13970" h="269239">
                  <a:moveTo>
                    <a:pt x="6791" y="0"/>
                  </a:moveTo>
                  <a:lnTo>
                    <a:pt x="3772" y="752"/>
                  </a:lnTo>
                  <a:lnTo>
                    <a:pt x="1509" y="2271"/>
                  </a:lnTo>
                  <a:lnTo>
                    <a:pt x="0" y="4527"/>
                  </a:lnTo>
                  <a:lnTo>
                    <a:pt x="0" y="264358"/>
                  </a:lnTo>
                  <a:lnTo>
                    <a:pt x="1509" y="266618"/>
                  </a:lnTo>
                  <a:lnTo>
                    <a:pt x="3772" y="268123"/>
                  </a:lnTo>
                  <a:lnTo>
                    <a:pt x="6791" y="268877"/>
                  </a:lnTo>
                  <a:lnTo>
                    <a:pt x="9054" y="268123"/>
                  </a:lnTo>
                  <a:lnTo>
                    <a:pt x="11318" y="266618"/>
                  </a:lnTo>
                  <a:lnTo>
                    <a:pt x="12827" y="264358"/>
                  </a:lnTo>
                  <a:lnTo>
                    <a:pt x="13582" y="262099"/>
                  </a:lnTo>
                  <a:lnTo>
                    <a:pt x="13582" y="6783"/>
                  </a:lnTo>
                  <a:lnTo>
                    <a:pt x="12827" y="4527"/>
                  </a:lnTo>
                  <a:lnTo>
                    <a:pt x="11318" y="2271"/>
                  </a:lnTo>
                  <a:lnTo>
                    <a:pt x="9054" y="752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5">
              <a:extLst>
                <a:ext uri="{FF2B5EF4-FFF2-40B4-BE49-F238E27FC236}">
                  <a16:creationId xmlns:a16="http://schemas.microsoft.com/office/drawing/2014/main" id="{7E72CCF4-3BAB-BB29-0CF3-15D2043A7A6A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2540" y="1528311"/>
              <a:ext cx="214268" cy="163425"/>
            </a:xfrm>
            <a:prstGeom prst="rect">
              <a:avLst/>
            </a:prstGeom>
          </p:spPr>
        </p:pic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E3032584-4BD1-F268-F403-4C3CD8476F5B}"/>
                </a:ext>
              </a:extLst>
            </p:cNvPr>
            <p:cNvSpPr/>
            <p:nvPr/>
          </p:nvSpPr>
          <p:spPr>
            <a:xfrm>
              <a:off x="5683428" y="1442452"/>
              <a:ext cx="960755" cy="260350"/>
            </a:xfrm>
            <a:custGeom>
              <a:avLst/>
              <a:gdLst/>
              <a:ahLst/>
              <a:cxnLst/>
              <a:rect l="l" t="t" r="r" b="b"/>
              <a:pathLst>
                <a:path w="960754" h="260350">
                  <a:moveTo>
                    <a:pt x="83743" y="0"/>
                  </a:moveTo>
                  <a:lnTo>
                    <a:pt x="70167" y="0"/>
                  </a:lnTo>
                  <a:lnTo>
                    <a:pt x="53568" y="12052"/>
                  </a:lnTo>
                  <a:lnTo>
                    <a:pt x="27165" y="40665"/>
                  </a:lnTo>
                  <a:lnTo>
                    <a:pt x="3771" y="92633"/>
                  </a:lnTo>
                  <a:lnTo>
                    <a:pt x="0" y="130302"/>
                  </a:lnTo>
                  <a:lnTo>
                    <a:pt x="749" y="149123"/>
                  </a:lnTo>
                  <a:lnTo>
                    <a:pt x="17348" y="203339"/>
                  </a:lnTo>
                  <a:lnTo>
                    <a:pt x="53568" y="248539"/>
                  </a:lnTo>
                  <a:lnTo>
                    <a:pt x="70167" y="259829"/>
                  </a:lnTo>
                  <a:lnTo>
                    <a:pt x="83743" y="259829"/>
                  </a:lnTo>
                  <a:lnTo>
                    <a:pt x="68668" y="248539"/>
                  </a:lnTo>
                  <a:lnTo>
                    <a:pt x="55841" y="234226"/>
                  </a:lnTo>
                  <a:lnTo>
                    <a:pt x="28676" y="186029"/>
                  </a:lnTo>
                  <a:lnTo>
                    <a:pt x="19621" y="130302"/>
                  </a:lnTo>
                  <a:lnTo>
                    <a:pt x="20370" y="111467"/>
                  </a:lnTo>
                  <a:lnTo>
                    <a:pt x="35458" y="57238"/>
                  </a:lnTo>
                  <a:lnTo>
                    <a:pt x="68668" y="12052"/>
                  </a:lnTo>
                  <a:lnTo>
                    <a:pt x="83743" y="0"/>
                  </a:lnTo>
                  <a:close/>
                </a:path>
                <a:path w="960754" h="260350">
                  <a:moveTo>
                    <a:pt x="760501" y="201688"/>
                  </a:moveTo>
                  <a:lnTo>
                    <a:pt x="759142" y="200329"/>
                  </a:lnTo>
                  <a:lnTo>
                    <a:pt x="652614" y="200329"/>
                  </a:lnTo>
                  <a:lnTo>
                    <a:pt x="650938" y="200329"/>
                  </a:lnTo>
                  <a:lnTo>
                    <a:pt x="649592" y="201688"/>
                  </a:lnTo>
                  <a:lnTo>
                    <a:pt x="649592" y="205016"/>
                  </a:lnTo>
                  <a:lnTo>
                    <a:pt x="650938" y="206362"/>
                  </a:lnTo>
                  <a:lnTo>
                    <a:pt x="759142" y="206362"/>
                  </a:lnTo>
                  <a:lnTo>
                    <a:pt x="760501" y="205016"/>
                  </a:lnTo>
                  <a:lnTo>
                    <a:pt x="760501" y="201688"/>
                  </a:lnTo>
                  <a:close/>
                </a:path>
                <a:path w="960754" h="260350">
                  <a:moveTo>
                    <a:pt x="865378" y="241757"/>
                  </a:moveTo>
                  <a:lnTo>
                    <a:pt x="859332" y="241757"/>
                  </a:lnTo>
                  <a:lnTo>
                    <a:pt x="854049" y="241007"/>
                  </a:lnTo>
                  <a:lnTo>
                    <a:pt x="848766" y="241007"/>
                  </a:lnTo>
                  <a:lnTo>
                    <a:pt x="845756" y="240258"/>
                  </a:lnTo>
                  <a:lnTo>
                    <a:pt x="843483" y="238747"/>
                  </a:lnTo>
                  <a:lnTo>
                    <a:pt x="842733" y="236486"/>
                  </a:lnTo>
                  <a:lnTo>
                    <a:pt x="842733" y="144602"/>
                  </a:lnTo>
                  <a:lnTo>
                    <a:pt x="841984" y="142354"/>
                  </a:lnTo>
                  <a:lnTo>
                    <a:pt x="836701" y="142354"/>
                  </a:lnTo>
                  <a:lnTo>
                    <a:pt x="829906" y="146862"/>
                  </a:lnTo>
                  <a:lnTo>
                    <a:pt x="822363" y="149872"/>
                  </a:lnTo>
                  <a:lnTo>
                    <a:pt x="813308" y="151384"/>
                  </a:lnTo>
                  <a:lnTo>
                    <a:pt x="803490" y="152146"/>
                  </a:lnTo>
                  <a:lnTo>
                    <a:pt x="803490" y="158153"/>
                  </a:lnTo>
                  <a:lnTo>
                    <a:pt x="817079" y="157403"/>
                  </a:lnTo>
                  <a:lnTo>
                    <a:pt x="823112" y="155905"/>
                  </a:lnTo>
                  <a:lnTo>
                    <a:pt x="827646" y="154393"/>
                  </a:lnTo>
                  <a:lnTo>
                    <a:pt x="827646" y="236486"/>
                  </a:lnTo>
                  <a:lnTo>
                    <a:pt x="826884" y="238747"/>
                  </a:lnTo>
                  <a:lnTo>
                    <a:pt x="824623" y="240258"/>
                  </a:lnTo>
                  <a:lnTo>
                    <a:pt x="820851" y="241007"/>
                  </a:lnTo>
                  <a:lnTo>
                    <a:pt x="816330" y="241007"/>
                  </a:lnTo>
                  <a:lnTo>
                    <a:pt x="811047" y="241757"/>
                  </a:lnTo>
                  <a:lnTo>
                    <a:pt x="805002" y="241757"/>
                  </a:lnTo>
                  <a:lnTo>
                    <a:pt x="805002" y="247789"/>
                  </a:lnTo>
                  <a:lnTo>
                    <a:pt x="835190" y="247027"/>
                  </a:lnTo>
                  <a:lnTo>
                    <a:pt x="865378" y="247789"/>
                  </a:lnTo>
                  <a:lnTo>
                    <a:pt x="865378" y="241757"/>
                  </a:lnTo>
                  <a:close/>
                </a:path>
                <a:path w="960754" h="260350">
                  <a:moveTo>
                    <a:pt x="960437" y="130302"/>
                  </a:moveTo>
                  <a:lnTo>
                    <a:pt x="950620" y="74574"/>
                  </a:lnTo>
                  <a:lnTo>
                    <a:pt x="921194" y="25603"/>
                  </a:lnTo>
                  <a:lnTo>
                    <a:pt x="890270" y="0"/>
                  </a:lnTo>
                  <a:lnTo>
                    <a:pt x="876693" y="0"/>
                  </a:lnTo>
                  <a:lnTo>
                    <a:pt x="891781" y="12052"/>
                  </a:lnTo>
                  <a:lnTo>
                    <a:pt x="904595" y="25603"/>
                  </a:lnTo>
                  <a:lnTo>
                    <a:pt x="931760" y="74574"/>
                  </a:lnTo>
                  <a:lnTo>
                    <a:pt x="940816" y="130302"/>
                  </a:lnTo>
                  <a:lnTo>
                    <a:pt x="940054" y="149123"/>
                  </a:lnTo>
                  <a:lnTo>
                    <a:pt x="924966" y="203339"/>
                  </a:lnTo>
                  <a:lnTo>
                    <a:pt x="891781" y="248539"/>
                  </a:lnTo>
                  <a:lnTo>
                    <a:pt x="876693" y="259829"/>
                  </a:lnTo>
                  <a:lnTo>
                    <a:pt x="890270" y="259829"/>
                  </a:lnTo>
                  <a:lnTo>
                    <a:pt x="921194" y="234226"/>
                  </a:lnTo>
                  <a:lnTo>
                    <a:pt x="950620" y="186029"/>
                  </a:lnTo>
                  <a:lnTo>
                    <a:pt x="959675" y="149123"/>
                  </a:lnTo>
                  <a:lnTo>
                    <a:pt x="960437" y="130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97">
            <a:extLst>
              <a:ext uri="{FF2B5EF4-FFF2-40B4-BE49-F238E27FC236}">
                <a16:creationId xmlns:a16="http://schemas.microsoft.com/office/drawing/2014/main" id="{C3E0798F-B782-84C2-002A-E0E4D721C15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101" name="object 98">
              <a:extLst>
                <a:ext uri="{FF2B5EF4-FFF2-40B4-BE49-F238E27FC236}">
                  <a16:creationId xmlns:a16="http://schemas.microsoft.com/office/drawing/2014/main" id="{8FCF122E-9FDF-D8F5-5B3D-AC1BBE55640D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102" name="object 99">
              <a:extLst>
                <a:ext uri="{FF2B5EF4-FFF2-40B4-BE49-F238E27FC236}">
                  <a16:creationId xmlns:a16="http://schemas.microsoft.com/office/drawing/2014/main" id="{C0F10B4A-810B-9292-D843-3E7D934C0444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BB6904A8-F871-6C2C-F121-97B55C5E9706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1">
              <a:extLst>
                <a:ext uri="{FF2B5EF4-FFF2-40B4-BE49-F238E27FC236}">
                  <a16:creationId xmlns:a16="http://schemas.microsoft.com/office/drawing/2014/main" id="{EF0E89A2-CFD1-41E1-9CB8-9D5D331A1B72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2">
            <a:extLst>
              <a:ext uri="{FF2B5EF4-FFF2-40B4-BE49-F238E27FC236}">
                <a16:creationId xmlns:a16="http://schemas.microsoft.com/office/drawing/2014/main" id="{A480AD61-75BC-3022-E5DB-2FA2F7E26762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106" name="object 103">
              <a:extLst>
                <a:ext uri="{FF2B5EF4-FFF2-40B4-BE49-F238E27FC236}">
                  <a16:creationId xmlns:a16="http://schemas.microsoft.com/office/drawing/2014/main" id="{2546F801-750B-AE20-77C0-E50F0CF0B949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107" name="object 104">
              <a:extLst>
                <a:ext uri="{FF2B5EF4-FFF2-40B4-BE49-F238E27FC236}">
                  <a16:creationId xmlns:a16="http://schemas.microsoft.com/office/drawing/2014/main" id="{90A0E62B-A8A7-611A-2C15-0540A281591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64124306-7AF9-FACD-5E2D-F805D8817576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E8F03A42-F9BC-3950-AD02-67E3FE65FC24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07">
            <a:extLst>
              <a:ext uri="{FF2B5EF4-FFF2-40B4-BE49-F238E27FC236}">
                <a16:creationId xmlns:a16="http://schemas.microsoft.com/office/drawing/2014/main" id="{F2B16AC3-1291-5278-2FEF-9DB693A75A2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11" name="object 108">
            <a:extLst>
              <a:ext uri="{FF2B5EF4-FFF2-40B4-BE49-F238E27FC236}">
                <a16:creationId xmlns:a16="http://schemas.microsoft.com/office/drawing/2014/main" id="{00BDA693-23A6-2F7F-CD66-F5F4C7613075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112" name="object 109">
            <a:extLst>
              <a:ext uri="{FF2B5EF4-FFF2-40B4-BE49-F238E27FC236}">
                <a16:creationId xmlns:a16="http://schemas.microsoft.com/office/drawing/2014/main" id="{0B1017B2-8638-73A5-C189-1680CFF3E1B5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13" name="object 110">
            <a:extLst>
              <a:ext uri="{FF2B5EF4-FFF2-40B4-BE49-F238E27FC236}">
                <a16:creationId xmlns:a16="http://schemas.microsoft.com/office/drawing/2014/main" id="{7937FB58-899E-E7D2-EE25-2C8161F16CA9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pic>
        <p:nvPicPr>
          <p:cNvPr id="114" name="object 111">
            <a:extLst>
              <a:ext uri="{FF2B5EF4-FFF2-40B4-BE49-F238E27FC236}">
                <a16:creationId xmlns:a16="http://schemas.microsoft.com/office/drawing/2014/main" id="{0CFDF644-D280-8D1D-06E6-F543B04969BE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15" name="object 112">
            <a:extLst>
              <a:ext uri="{FF2B5EF4-FFF2-40B4-BE49-F238E27FC236}">
                <a16:creationId xmlns:a16="http://schemas.microsoft.com/office/drawing/2014/main" id="{71D84FC7-2178-A665-036B-BB098B4EF01A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3">
            <a:extLst>
              <a:ext uri="{FF2B5EF4-FFF2-40B4-BE49-F238E27FC236}">
                <a16:creationId xmlns:a16="http://schemas.microsoft.com/office/drawing/2014/main" id="{FF6192CD-DB14-73E0-F956-468D69FA68D3}"/>
              </a:ext>
            </a:extLst>
          </p:cNvPr>
          <p:cNvGrpSpPr/>
          <p:nvPr/>
        </p:nvGrpSpPr>
        <p:grpSpPr>
          <a:xfrm>
            <a:off x="4716281" y="3830289"/>
            <a:ext cx="463550" cy="304800"/>
            <a:chOff x="4716281" y="3830289"/>
            <a:chExt cx="463550" cy="304800"/>
          </a:xfrm>
        </p:grpSpPr>
        <p:sp>
          <p:nvSpPr>
            <p:cNvPr id="117" name="object 114">
              <a:extLst>
                <a:ext uri="{FF2B5EF4-FFF2-40B4-BE49-F238E27FC236}">
                  <a16:creationId xmlns:a16="http://schemas.microsoft.com/office/drawing/2014/main" id="{421B970C-72FD-B506-3205-6FC8481035C3}"/>
                </a:ext>
              </a:extLst>
            </p:cNvPr>
            <p:cNvSpPr/>
            <p:nvPr/>
          </p:nvSpPr>
          <p:spPr>
            <a:xfrm>
              <a:off x="4716272" y="3830294"/>
              <a:ext cx="463550" cy="304800"/>
            </a:xfrm>
            <a:custGeom>
              <a:avLst/>
              <a:gdLst/>
              <a:ahLst/>
              <a:cxnLst/>
              <a:rect l="l" t="t" r="r" b="b"/>
              <a:pathLst>
                <a:path w="463550" h="304800">
                  <a:moveTo>
                    <a:pt x="462965" y="3009"/>
                  </a:moveTo>
                  <a:lnTo>
                    <a:pt x="460679" y="711"/>
                  </a:lnTo>
                  <a:lnTo>
                    <a:pt x="219773" y="711"/>
                  </a:lnTo>
                  <a:lnTo>
                    <a:pt x="218249" y="0"/>
                  </a:lnTo>
                  <a:lnTo>
                    <a:pt x="216293" y="711"/>
                  </a:lnTo>
                  <a:lnTo>
                    <a:pt x="215823" y="711"/>
                  </a:lnTo>
                  <a:lnTo>
                    <a:pt x="215544" y="990"/>
                  </a:lnTo>
                  <a:lnTo>
                    <a:pt x="215188" y="1117"/>
                  </a:lnTo>
                  <a:lnTo>
                    <a:pt x="214985" y="1549"/>
                  </a:lnTo>
                  <a:lnTo>
                    <a:pt x="213512" y="3009"/>
                  </a:lnTo>
                  <a:lnTo>
                    <a:pt x="213512" y="4711"/>
                  </a:lnTo>
                  <a:lnTo>
                    <a:pt x="89916" y="269062"/>
                  </a:lnTo>
                  <a:lnTo>
                    <a:pt x="47205" y="147180"/>
                  </a:lnTo>
                  <a:lnTo>
                    <a:pt x="47383" y="145694"/>
                  </a:lnTo>
                  <a:lnTo>
                    <a:pt x="46736" y="144894"/>
                  </a:lnTo>
                  <a:lnTo>
                    <a:pt x="46736" y="144475"/>
                  </a:lnTo>
                  <a:lnTo>
                    <a:pt x="45999" y="143751"/>
                  </a:lnTo>
                  <a:lnTo>
                    <a:pt x="45516" y="142303"/>
                  </a:lnTo>
                  <a:lnTo>
                    <a:pt x="44170" y="141668"/>
                  </a:lnTo>
                  <a:lnTo>
                    <a:pt x="43865" y="141274"/>
                  </a:lnTo>
                  <a:lnTo>
                    <a:pt x="43205" y="141211"/>
                  </a:lnTo>
                  <a:lnTo>
                    <a:pt x="42595" y="140906"/>
                  </a:lnTo>
                  <a:lnTo>
                    <a:pt x="42100" y="141084"/>
                  </a:lnTo>
                  <a:lnTo>
                    <a:pt x="40640" y="140906"/>
                  </a:lnTo>
                  <a:lnTo>
                    <a:pt x="39116" y="142125"/>
                  </a:lnTo>
                  <a:lnTo>
                    <a:pt x="37261" y="142760"/>
                  </a:lnTo>
                  <a:lnTo>
                    <a:pt x="36614" y="144106"/>
                  </a:lnTo>
                  <a:lnTo>
                    <a:pt x="30505" y="148958"/>
                  </a:lnTo>
                  <a:lnTo>
                    <a:pt x="30378" y="148932"/>
                  </a:lnTo>
                  <a:lnTo>
                    <a:pt x="28841" y="150164"/>
                  </a:lnTo>
                  <a:lnTo>
                    <a:pt x="27012" y="150799"/>
                  </a:lnTo>
                  <a:lnTo>
                    <a:pt x="26352" y="152146"/>
                  </a:lnTo>
                  <a:lnTo>
                    <a:pt x="5295" y="168960"/>
                  </a:lnTo>
                  <a:lnTo>
                    <a:pt x="2578" y="171119"/>
                  </a:lnTo>
                  <a:lnTo>
                    <a:pt x="368" y="172885"/>
                  </a:lnTo>
                  <a:lnTo>
                    <a:pt x="0" y="176098"/>
                  </a:lnTo>
                  <a:lnTo>
                    <a:pt x="2832" y="179641"/>
                  </a:lnTo>
                  <a:lnTo>
                    <a:pt x="3530" y="180505"/>
                  </a:lnTo>
                  <a:lnTo>
                    <a:pt x="6388" y="180835"/>
                  </a:lnTo>
                  <a:lnTo>
                    <a:pt x="6743" y="180873"/>
                  </a:lnTo>
                  <a:lnTo>
                    <a:pt x="9144" y="178968"/>
                  </a:lnTo>
                  <a:lnTo>
                    <a:pt x="28930" y="163258"/>
                  </a:lnTo>
                  <a:lnTo>
                    <a:pt x="76314" y="298170"/>
                  </a:lnTo>
                  <a:lnTo>
                    <a:pt x="76009" y="298831"/>
                  </a:lnTo>
                  <a:lnTo>
                    <a:pt x="77127" y="301879"/>
                  </a:lnTo>
                  <a:lnTo>
                    <a:pt x="77724" y="302158"/>
                  </a:lnTo>
                  <a:lnTo>
                    <a:pt x="77952" y="302793"/>
                  </a:lnTo>
                  <a:lnTo>
                    <a:pt x="80873" y="304190"/>
                  </a:lnTo>
                  <a:lnTo>
                    <a:pt x="81572" y="303949"/>
                  </a:lnTo>
                  <a:lnTo>
                    <a:pt x="82245" y="304253"/>
                  </a:lnTo>
                  <a:lnTo>
                    <a:pt x="85293" y="303149"/>
                  </a:lnTo>
                  <a:lnTo>
                    <a:pt x="85572" y="302552"/>
                  </a:lnTo>
                  <a:lnTo>
                    <a:pt x="86220" y="302323"/>
                  </a:lnTo>
                  <a:lnTo>
                    <a:pt x="87617" y="299415"/>
                  </a:lnTo>
                  <a:lnTo>
                    <a:pt x="87363" y="298716"/>
                  </a:lnTo>
                  <a:lnTo>
                    <a:pt x="93103" y="286423"/>
                  </a:lnTo>
                  <a:lnTo>
                    <a:pt x="93522" y="286270"/>
                  </a:lnTo>
                  <a:lnTo>
                    <a:pt x="94932" y="283362"/>
                  </a:lnTo>
                  <a:lnTo>
                    <a:pt x="94754" y="282892"/>
                  </a:lnTo>
                  <a:lnTo>
                    <a:pt x="221894" y="10934"/>
                  </a:lnTo>
                  <a:lnTo>
                    <a:pt x="457847" y="10934"/>
                  </a:lnTo>
                  <a:lnTo>
                    <a:pt x="460679" y="10934"/>
                  </a:lnTo>
                  <a:lnTo>
                    <a:pt x="462965" y="8648"/>
                  </a:lnTo>
                  <a:lnTo>
                    <a:pt x="462965" y="30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5">
              <a:extLst>
                <a:ext uri="{FF2B5EF4-FFF2-40B4-BE49-F238E27FC236}">
                  <a16:creationId xmlns:a16="http://schemas.microsoft.com/office/drawing/2014/main" id="{27CCE5C7-D82F-B155-6682-ABD62D75F86D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55397" y="3961631"/>
              <a:ext cx="212146" cy="154690"/>
            </a:xfrm>
            <a:prstGeom prst="rect">
              <a:avLst/>
            </a:prstGeom>
          </p:spPr>
        </p:pic>
      </p:grpSp>
      <p:pic>
        <p:nvPicPr>
          <p:cNvPr id="119" name="object 116">
            <a:extLst>
              <a:ext uri="{FF2B5EF4-FFF2-40B4-BE49-F238E27FC236}">
                <a16:creationId xmlns:a16="http://schemas.microsoft.com/office/drawing/2014/main" id="{EF11B3BF-70EB-7736-1A0B-292D87B66DAE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0" name="object 117">
            <a:extLst>
              <a:ext uri="{FF2B5EF4-FFF2-40B4-BE49-F238E27FC236}">
                <a16:creationId xmlns:a16="http://schemas.microsoft.com/office/drawing/2014/main" id="{B1A75317-AFB6-B68B-23DD-AB324B5D35BB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18">
            <a:extLst>
              <a:ext uri="{FF2B5EF4-FFF2-40B4-BE49-F238E27FC236}">
                <a16:creationId xmlns:a16="http://schemas.microsoft.com/office/drawing/2014/main" id="{2A15401C-8DED-7F81-6EA7-2B870001BE01}"/>
              </a:ext>
            </a:extLst>
          </p:cNvPr>
          <p:cNvGrpSpPr/>
          <p:nvPr/>
        </p:nvGrpSpPr>
        <p:grpSpPr>
          <a:xfrm>
            <a:off x="7536180" y="3526535"/>
            <a:ext cx="962025" cy="949960"/>
            <a:chOff x="7536180" y="3526535"/>
            <a:chExt cx="962025" cy="949960"/>
          </a:xfrm>
        </p:grpSpPr>
        <p:pic>
          <p:nvPicPr>
            <p:cNvPr id="122" name="object 119">
              <a:extLst>
                <a:ext uri="{FF2B5EF4-FFF2-40B4-BE49-F238E27FC236}">
                  <a16:creationId xmlns:a16="http://schemas.microsoft.com/office/drawing/2014/main" id="{E6EDEC77-D192-E62A-A8C1-8AB01CA16EFE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3" name="object 120">
              <a:extLst>
                <a:ext uri="{FF2B5EF4-FFF2-40B4-BE49-F238E27FC236}">
                  <a16:creationId xmlns:a16="http://schemas.microsoft.com/office/drawing/2014/main" id="{1C7AD0C2-AA72-03B4-7015-EE92A1371EA0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CCBF18A3-220F-C688-73C9-50C1C0BDD0E4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2">
              <a:extLst>
                <a:ext uri="{FF2B5EF4-FFF2-40B4-BE49-F238E27FC236}">
                  <a16:creationId xmlns:a16="http://schemas.microsoft.com/office/drawing/2014/main" id="{E57F4DA6-4EB4-A5AE-4A83-1CE3CA691C8D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" name="object 123">
            <a:extLst>
              <a:ext uri="{FF2B5EF4-FFF2-40B4-BE49-F238E27FC236}">
                <a16:creationId xmlns:a16="http://schemas.microsoft.com/office/drawing/2014/main" id="{A7B067B9-8631-5847-AA6F-4848A79F7683}"/>
              </a:ext>
            </a:extLst>
          </p:cNvPr>
          <p:cNvGrpSpPr/>
          <p:nvPr/>
        </p:nvGrpSpPr>
        <p:grpSpPr>
          <a:xfrm>
            <a:off x="6615533" y="3851684"/>
            <a:ext cx="842644" cy="288925"/>
            <a:chOff x="6615533" y="3851684"/>
            <a:chExt cx="842644" cy="288925"/>
          </a:xfrm>
        </p:grpSpPr>
        <p:sp>
          <p:nvSpPr>
            <p:cNvPr id="127" name="object 124">
              <a:extLst>
                <a:ext uri="{FF2B5EF4-FFF2-40B4-BE49-F238E27FC236}">
                  <a16:creationId xmlns:a16="http://schemas.microsoft.com/office/drawing/2014/main" id="{BB4A7BD9-CC91-2E3E-3AFD-31DA5FB703CB}"/>
                </a:ext>
              </a:extLst>
            </p:cNvPr>
            <p:cNvSpPr/>
            <p:nvPr/>
          </p:nvSpPr>
          <p:spPr>
            <a:xfrm>
              <a:off x="6615531" y="3851694"/>
              <a:ext cx="842644" cy="288925"/>
            </a:xfrm>
            <a:custGeom>
              <a:avLst/>
              <a:gdLst/>
              <a:ahLst/>
              <a:cxnLst/>
              <a:rect l="l" t="t" r="r" b="b"/>
              <a:pathLst>
                <a:path w="842645" h="288925">
                  <a:moveTo>
                    <a:pt x="842568" y="2857"/>
                  </a:moveTo>
                  <a:lnTo>
                    <a:pt x="840384" y="673"/>
                  </a:lnTo>
                  <a:lnTo>
                    <a:pt x="208521" y="673"/>
                  </a:lnTo>
                  <a:lnTo>
                    <a:pt x="207073" y="0"/>
                  </a:lnTo>
                  <a:lnTo>
                    <a:pt x="205219" y="673"/>
                  </a:lnTo>
                  <a:lnTo>
                    <a:pt x="204762" y="673"/>
                  </a:lnTo>
                  <a:lnTo>
                    <a:pt x="204495" y="939"/>
                  </a:lnTo>
                  <a:lnTo>
                    <a:pt x="204177" y="1054"/>
                  </a:lnTo>
                  <a:lnTo>
                    <a:pt x="203987" y="1447"/>
                  </a:lnTo>
                  <a:lnTo>
                    <a:pt x="202590" y="2857"/>
                  </a:lnTo>
                  <a:lnTo>
                    <a:pt x="202590" y="4457"/>
                  </a:lnTo>
                  <a:lnTo>
                    <a:pt x="85318" y="255295"/>
                  </a:lnTo>
                  <a:lnTo>
                    <a:pt x="44792" y="139636"/>
                  </a:lnTo>
                  <a:lnTo>
                    <a:pt x="44958" y="138226"/>
                  </a:lnTo>
                  <a:lnTo>
                    <a:pt x="44335" y="137464"/>
                  </a:lnTo>
                  <a:lnTo>
                    <a:pt x="44335" y="137071"/>
                  </a:lnTo>
                  <a:lnTo>
                    <a:pt x="43649" y="136398"/>
                  </a:lnTo>
                  <a:lnTo>
                    <a:pt x="43180" y="135013"/>
                  </a:lnTo>
                  <a:lnTo>
                    <a:pt x="41897" y="134404"/>
                  </a:lnTo>
                  <a:lnTo>
                    <a:pt x="41605" y="134035"/>
                  </a:lnTo>
                  <a:lnTo>
                    <a:pt x="40982" y="133972"/>
                  </a:lnTo>
                  <a:lnTo>
                    <a:pt x="40411" y="133692"/>
                  </a:lnTo>
                  <a:lnTo>
                    <a:pt x="39954" y="133858"/>
                  </a:lnTo>
                  <a:lnTo>
                    <a:pt x="38557" y="133692"/>
                  </a:lnTo>
                  <a:lnTo>
                    <a:pt x="37122" y="134835"/>
                  </a:lnTo>
                  <a:lnTo>
                    <a:pt x="35344" y="135445"/>
                  </a:lnTo>
                  <a:lnTo>
                    <a:pt x="34721" y="136740"/>
                  </a:lnTo>
                  <a:lnTo>
                    <a:pt x="28943" y="141325"/>
                  </a:lnTo>
                  <a:lnTo>
                    <a:pt x="28816" y="141300"/>
                  </a:lnTo>
                  <a:lnTo>
                    <a:pt x="27343" y="142481"/>
                  </a:lnTo>
                  <a:lnTo>
                    <a:pt x="25628" y="143078"/>
                  </a:lnTo>
                  <a:lnTo>
                    <a:pt x="25006" y="144348"/>
                  </a:lnTo>
                  <a:lnTo>
                    <a:pt x="5499" y="159931"/>
                  </a:lnTo>
                  <a:lnTo>
                    <a:pt x="2438" y="162356"/>
                  </a:lnTo>
                  <a:lnTo>
                    <a:pt x="342" y="164020"/>
                  </a:lnTo>
                  <a:lnTo>
                    <a:pt x="0" y="167068"/>
                  </a:lnTo>
                  <a:lnTo>
                    <a:pt x="2971" y="170802"/>
                  </a:lnTo>
                  <a:lnTo>
                    <a:pt x="3340" y="171259"/>
                  </a:lnTo>
                  <a:lnTo>
                    <a:pt x="5765" y="171551"/>
                  </a:lnTo>
                  <a:lnTo>
                    <a:pt x="6388" y="171615"/>
                  </a:lnTo>
                  <a:lnTo>
                    <a:pt x="10579" y="168287"/>
                  </a:lnTo>
                  <a:lnTo>
                    <a:pt x="27444" y="154901"/>
                  </a:lnTo>
                  <a:lnTo>
                    <a:pt x="72415" y="282905"/>
                  </a:lnTo>
                  <a:lnTo>
                    <a:pt x="72123" y="283527"/>
                  </a:lnTo>
                  <a:lnTo>
                    <a:pt x="73164" y="286410"/>
                  </a:lnTo>
                  <a:lnTo>
                    <a:pt x="73736" y="286689"/>
                  </a:lnTo>
                  <a:lnTo>
                    <a:pt x="73952" y="287286"/>
                  </a:lnTo>
                  <a:lnTo>
                    <a:pt x="76733" y="288607"/>
                  </a:lnTo>
                  <a:lnTo>
                    <a:pt x="77381" y="288391"/>
                  </a:lnTo>
                  <a:lnTo>
                    <a:pt x="78028" y="288683"/>
                  </a:lnTo>
                  <a:lnTo>
                    <a:pt x="80924" y="287629"/>
                  </a:lnTo>
                  <a:lnTo>
                    <a:pt x="81191" y="287058"/>
                  </a:lnTo>
                  <a:lnTo>
                    <a:pt x="81788" y="286842"/>
                  </a:lnTo>
                  <a:lnTo>
                    <a:pt x="83134" y="284073"/>
                  </a:lnTo>
                  <a:lnTo>
                    <a:pt x="82892" y="283413"/>
                  </a:lnTo>
                  <a:lnTo>
                    <a:pt x="88341" y="271754"/>
                  </a:lnTo>
                  <a:lnTo>
                    <a:pt x="88734" y="271614"/>
                  </a:lnTo>
                  <a:lnTo>
                    <a:pt x="90068" y="268846"/>
                  </a:lnTo>
                  <a:lnTo>
                    <a:pt x="89903" y="268401"/>
                  </a:lnTo>
                  <a:lnTo>
                    <a:pt x="210527" y="10375"/>
                  </a:lnTo>
                  <a:lnTo>
                    <a:pt x="837704" y="10375"/>
                  </a:lnTo>
                  <a:lnTo>
                    <a:pt x="840384" y="10375"/>
                  </a:lnTo>
                  <a:lnTo>
                    <a:pt x="842568" y="8204"/>
                  </a:lnTo>
                  <a:lnTo>
                    <a:pt x="842568" y="28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5">
              <a:extLst>
                <a:ext uri="{FF2B5EF4-FFF2-40B4-BE49-F238E27FC236}">
                  <a16:creationId xmlns:a16="http://schemas.microsoft.com/office/drawing/2014/main" id="{F710BE1A-DD6B-711A-CF78-1D883E4C6A06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43808" y="3915367"/>
              <a:ext cx="88156" cy="170318"/>
            </a:xfrm>
            <a:prstGeom prst="rect">
              <a:avLst/>
            </a:prstGeom>
          </p:spPr>
        </p:pic>
        <p:sp>
          <p:nvSpPr>
            <p:cNvPr id="129" name="object 126">
              <a:extLst>
                <a:ext uri="{FF2B5EF4-FFF2-40B4-BE49-F238E27FC236}">
                  <a16:creationId xmlns:a16="http://schemas.microsoft.com/office/drawing/2014/main" id="{571EE639-F51A-D299-34FE-45C28DBC5993}"/>
                </a:ext>
              </a:extLst>
            </p:cNvPr>
            <p:cNvSpPr/>
            <p:nvPr/>
          </p:nvSpPr>
          <p:spPr>
            <a:xfrm>
              <a:off x="6998606" y="4008143"/>
              <a:ext cx="181610" cy="10160"/>
            </a:xfrm>
            <a:custGeom>
              <a:avLst/>
              <a:gdLst/>
              <a:ahLst/>
              <a:cxnLst/>
              <a:rect l="l" t="t" r="r" b="b"/>
              <a:pathLst>
                <a:path w="181609" h="10160">
                  <a:moveTo>
                    <a:pt x="178982" y="0"/>
                  </a:moveTo>
                  <a:lnTo>
                    <a:pt x="4858" y="0"/>
                  </a:lnTo>
                  <a:lnTo>
                    <a:pt x="2175" y="0"/>
                  </a:lnTo>
                  <a:lnTo>
                    <a:pt x="0" y="2167"/>
                  </a:lnTo>
                  <a:lnTo>
                    <a:pt x="0" y="7516"/>
                  </a:lnTo>
                  <a:lnTo>
                    <a:pt x="2175" y="9697"/>
                  </a:lnTo>
                  <a:lnTo>
                    <a:pt x="178982" y="9697"/>
                  </a:lnTo>
                  <a:lnTo>
                    <a:pt x="181157" y="7516"/>
                  </a:lnTo>
                  <a:lnTo>
                    <a:pt x="181157" y="2167"/>
                  </a:lnTo>
                  <a:lnTo>
                    <a:pt x="1789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27">
              <a:extLst>
                <a:ext uri="{FF2B5EF4-FFF2-40B4-BE49-F238E27FC236}">
                  <a16:creationId xmlns:a16="http://schemas.microsoft.com/office/drawing/2014/main" id="{EE0DD471-5458-A473-5F72-917E653E79C0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46405" y="3976301"/>
              <a:ext cx="200590" cy="146770"/>
            </a:xfrm>
            <a:prstGeom prst="rect">
              <a:avLst/>
            </a:prstGeom>
          </p:spPr>
        </p:pic>
      </p:grpSp>
      <p:pic>
        <p:nvPicPr>
          <p:cNvPr id="131" name="object 128">
            <a:extLst>
              <a:ext uri="{FF2B5EF4-FFF2-40B4-BE49-F238E27FC236}">
                <a16:creationId xmlns:a16="http://schemas.microsoft.com/office/drawing/2014/main" id="{D5A5433B-E409-E441-99B5-5B4B59914201}"/>
              </a:ext>
            </a:extLst>
          </p:cNvPr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299737" y="5731819"/>
            <a:ext cx="114799" cy="180238"/>
          </a:xfrm>
          <a:prstGeom prst="rect">
            <a:avLst/>
          </a:prstGeom>
        </p:spPr>
      </p:pic>
      <p:grpSp>
        <p:nvGrpSpPr>
          <p:cNvPr id="132" name="object 129">
            <a:extLst>
              <a:ext uri="{FF2B5EF4-FFF2-40B4-BE49-F238E27FC236}">
                <a16:creationId xmlns:a16="http://schemas.microsoft.com/office/drawing/2014/main" id="{F61D029C-5466-8574-6F32-3022C685B7CD}"/>
              </a:ext>
            </a:extLst>
          </p:cNvPr>
          <p:cNvGrpSpPr/>
          <p:nvPr/>
        </p:nvGrpSpPr>
        <p:grpSpPr>
          <a:xfrm>
            <a:off x="3465998" y="5637751"/>
            <a:ext cx="798195" cy="290195"/>
            <a:chOff x="3465998" y="5637751"/>
            <a:chExt cx="798195" cy="290195"/>
          </a:xfrm>
        </p:grpSpPr>
        <p:pic>
          <p:nvPicPr>
            <p:cNvPr id="133" name="object 130">
              <a:extLst>
                <a:ext uri="{FF2B5EF4-FFF2-40B4-BE49-F238E27FC236}">
                  <a16:creationId xmlns:a16="http://schemas.microsoft.com/office/drawing/2014/main" id="{49C57657-321B-DE33-5F09-DE383D8E02B9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69978" y="5727872"/>
              <a:ext cx="223786" cy="171529"/>
            </a:xfrm>
            <a:prstGeom prst="rect">
              <a:avLst/>
            </a:prstGeom>
          </p:spPr>
        </p:pic>
        <p:sp>
          <p:nvSpPr>
            <p:cNvPr id="134" name="object 131">
              <a:extLst>
                <a:ext uri="{FF2B5EF4-FFF2-40B4-BE49-F238E27FC236}">
                  <a16:creationId xmlns:a16="http://schemas.microsoft.com/office/drawing/2014/main" id="{59614709-E620-9547-0E18-1C04948C669B}"/>
                </a:ext>
              </a:extLst>
            </p:cNvPr>
            <p:cNvSpPr/>
            <p:nvPr/>
          </p:nvSpPr>
          <p:spPr>
            <a:xfrm>
              <a:off x="3837307" y="5645660"/>
              <a:ext cx="14604" cy="282575"/>
            </a:xfrm>
            <a:custGeom>
              <a:avLst/>
              <a:gdLst/>
              <a:ahLst/>
              <a:cxnLst/>
              <a:rect l="l" t="t" r="r" b="b"/>
              <a:pathLst>
                <a:path w="14604" h="282575">
                  <a:moveTo>
                    <a:pt x="7127" y="0"/>
                  </a:moveTo>
                  <a:lnTo>
                    <a:pt x="3959" y="789"/>
                  </a:lnTo>
                  <a:lnTo>
                    <a:pt x="1583" y="2367"/>
                  </a:lnTo>
                  <a:lnTo>
                    <a:pt x="0" y="4751"/>
                  </a:lnTo>
                  <a:lnTo>
                    <a:pt x="0" y="277464"/>
                  </a:lnTo>
                  <a:lnTo>
                    <a:pt x="1584" y="279835"/>
                  </a:lnTo>
                  <a:lnTo>
                    <a:pt x="3960" y="281416"/>
                  </a:lnTo>
                  <a:lnTo>
                    <a:pt x="7127" y="282206"/>
                  </a:lnTo>
                  <a:lnTo>
                    <a:pt x="9503" y="281416"/>
                  </a:lnTo>
                  <a:lnTo>
                    <a:pt x="11879" y="279835"/>
                  </a:lnTo>
                  <a:lnTo>
                    <a:pt x="13463" y="277464"/>
                  </a:lnTo>
                  <a:lnTo>
                    <a:pt x="14255" y="275092"/>
                  </a:lnTo>
                  <a:lnTo>
                    <a:pt x="14255" y="7119"/>
                  </a:lnTo>
                  <a:lnTo>
                    <a:pt x="13463" y="4751"/>
                  </a:lnTo>
                  <a:lnTo>
                    <a:pt x="11879" y="2367"/>
                  </a:lnTo>
                  <a:lnTo>
                    <a:pt x="9503" y="789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2">
              <a:extLst>
                <a:ext uri="{FF2B5EF4-FFF2-40B4-BE49-F238E27FC236}">
                  <a16:creationId xmlns:a16="http://schemas.microsoft.com/office/drawing/2014/main" id="{EBC8C813-08CA-E3DC-43D7-3633798E0284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84810" y="5727872"/>
              <a:ext cx="224857" cy="171529"/>
            </a:xfrm>
            <a:prstGeom prst="rect">
              <a:avLst/>
            </a:prstGeom>
          </p:spPr>
        </p:pic>
        <p:sp>
          <p:nvSpPr>
            <p:cNvPr id="136" name="object 133">
              <a:extLst>
                <a:ext uri="{FF2B5EF4-FFF2-40B4-BE49-F238E27FC236}">
                  <a16:creationId xmlns:a16="http://schemas.microsoft.com/office/drawing/2014/main" id="{E8770150-FF01-6B71-3625-9A9B6E1B4C87}"/>
                </a:ext>
              </a:extLst>
            </p:cNvPr>
            <p:cNvSpPr/>
            <p:nvPr/>
          </p:nvSpPr>
          <p:spPr>
            <a:xfrm>
              <a:off x="3465995" y="5637758"/>
              <a:ext cx="798195" cy="273050"/>
            </a:xfrm>
            <a:custGeom>
              <a:avLst/>
              <a:gdLst/>
              <a:ahLst/>
              <a:cxnLst/>
              <a:rect l="l" t="t" r="r" b="b"/>
              <a:pathLst>
                <a:path w="798195" h="273050">
                  <a:moveTo>
                    <a:pt x="87871" y="0"/>
                  </a:moveTo>
                  <a:lnTo>
                    <a:pt x="73621" y="0"/>
                  </a:lnTo>
                  <a:lnTo>
                    <a:pt x="56210" y="12661"/>
                  </a:lnTo>
                  <a:lnTo>
                    <a:pt x="28486" y="42684"/>
                  </a:lnTo>
                  <a:lnTo>
                    <a:pt x="10287" y="78270"/>
                  </a:lnTo>
                  <a:lnTo>
                    <a:pt x="787" y="117005"/>
                  </a:lnTo>
                  <a:lnTo>
                    <a:pt x="0" y="136753"/>
                  </a:lnTo>
                  <a:lnTo>
                    <a:pt x="787" y="156514"/>
                  </a:lnTo>
                  <a:lnTo>
                    <a:pt x="10287" y="194462"/>
                  </a:lnTo>
                  <a:lnTo>
                    <a:pt x="28486" y="230035"/>
                  </a:lnTo>
                  <a:lnTo>
                    <a:pt x="56210" y="260070"/>
                  </a:lnTo>
                  <a:lnTo>
                    <a:pt x="73621" y="272719"/>
                  </a:lnTo>
                  <a:lnTo>
                    <a:pt x="87871" y="272719"/>
                  </a:lnTo>
                  <a:lnTo>
                    <a:pt x="72047" y="260070"/>
                  </a:lnTo>
                  <a:lnTo>
                    <a:pt x="58585" y="245846"/>
                  </a:lnTo>
                  <a:lnTo>
                    <a:pt x="37198" y="213436"/>
                  </a:lnTo>
                  <a:lnTo>
                    <a:pt x="24549" y="175488"/>
                  </a:lnTo>
                  <a:lnTo>
                    <a:pt x="20586" y="136753"/>
                  </a:lnTo>
                  <a:lnTo>
                    <a:pt x="21374" y="117005"/>
                  </a:lnTo>
                  <a:lnTo>
                    <a:pt x="30073" y="78270"/>
                  </a:lnTo>
                  <a:lnTo>
                    <a:pt x="46710" y="42684"/>
                  </a:lnTo>
                  <a:lnTo>
                    <a:pt x="72047" y="12661"/>
                  </a:lnTo>
                  <a:lnTo>
                    <a:pt x="87871" y="0"/>
                  </a:lnTo>
                  <a:close/>
                </a:path>
                <a:path w="798195" h="273050">
                  <a:moveTo>
                    <a:pt x="798055" y="211696"/>
                  </a:moveTo>
                  <a:lnTo>
                    <a:pt x="796620" y="210286"/>
                  </a:lnTo>
                  <a:lnTo>
                    <a:pt x="684834" y="210286"/>
                  </a:lnTo>
                  <a:lnTo>
                    <a:pt x="683082" y="210286"/>
                  </a:lnTo>
                  <a:lnTo>
                    <a:pt x="681659" y="211696"/>
                  </a:lnTo>
                  <a:lnTo>
                    <a:pt x="681659" y="215188"/>
                  </a:lnTo>
                  <a:lnTo>
                    <a:pt x="683082" y="216598"/>
                  </a:lnTo>
                  <a:lnTo>
                    <a:pt x="796620" y="216598"/>
                  </a:lnTo>
                  <a:lnTo>
                    <a:pt x="798055" y="215188"/>
                  </a:lnTo>
                  <a:lnTo>
                    <a:pt x="798055" y="211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4">
            <a:extLst>
              <a:ext uri="{FF2B5EF4-FFF2-40B4-BE49-F238E27FC236}">
                <a16:creationId xmlns:a16="http://schemas.microsoft.com/office/drawing/2014/main" id="{ACC46F63-E7E9-6AB0-227B-A76653CD9451}"/>
              </a:ext>
            </a:extLst>
          </p:cNvPr>
          <p:cNvGrpSpPr/>
          <p:nvPr/>
        </p:nvGrpSpPr>
        <p:grpSpPr>
          <a:xfrm>
            <a:off x="4309181" y="5637751"/>
            <a:ext cx="165100" cy="273050"/>
            <a:chOff x="4309181" y="5637751"/>
            <a:chExt cx="165100" cy="273050"/>
          </a:xfrm>
        </p:grpSpPr>
        <p:pic>
          <p:nvPicPr>
            <p:cNvPr id="138" name="object 135">
              <a:extLst>
                <a:ext uri="{FF2B5EF4-FFF2-40B4-BE49-F238E27FC236}">
                  <a16:creationId xmlns:a16="http://schemas.microsoft.com/office/drawing/2014/main" id="{49999D0B-71C0-E9A5-189F-E493D3DA19A0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09181" y="5786375"/>
              <a:ext cx="64910" cy="111448"/>
            </a:xfrm>
            <a:prstGeom prst="rect">
              <a:avLst/>
            </a:prstGeom>
          </p:spPr>
        </p:pic>
        <p:sp>
          <p:nvSpPr>
            <p:cNvPr id="139" name="object 136">
              <a:extLst>
                <a:ext uri="{FF2B5EF4-FFF2-40B4-BE49-F238E27FC236}">
                  <a16:creationId xmlns:a16="http://schemas.microsoft.com/office/drawing/2014/main" id="{C38D8EE1-E85F-D62C-2A5E-4C98E5D8D83E}"/>
                </a:ext>
              </a:extLst>
            </p:cNvPr>
            <p:cNvSpPr/>
            <p:nvPr/>
          </p:nvSpPr>
          <p:spPr>
            <a:xfrm>
              <a:off x="4385970" y="5637751"/>
              <a:ext cx="88265" cy="273050"/>
            </a:xfrm>
            <a:custGeom>
              <a:avLst/>
              <a:gdLst/>
              <a:ahLst/>
              <a:cxnLst/>
              <a:rect l="l" t="t" r="r" b="b"/>
              <a:pathLst>
                <a:path w="88264" h="273050">
                  <a:moveTo>
                    <a:pt x="14255" y="0"/>
                  </a:moveTo>
                  <a:lnTo>
                    <a:pt x="0" y="0"/>
                  </a:lnTo>
                  <a:lnTo>
                    <a:pt x="15839" y="12660"/>
                  </a:lnTo>
                  <a:lnTo>
                    <a:pt x="29287" y="26883"/>
                  </a:lnTo>
                  <a:lnTo>
                    <a:pt x="50670" y="60080"/>
                  </a:lnTo>
                  <a:lnTo>
                    <a:pt x="63342" y="97240"/>
                  </a:lnTo>
                  <a:lnTo>
                    <a:pt x="67301" y="136752"/>
                  </a:lnTo>
                  <a:lnTo>
                    <a:pt x="66509" y="156516"/>
                  </a:lnTo>
                  <a:lnTo>
                    <a:pt x="57798" y="194465"/>
                  </a:lnTo>
                  <a:lnTo>
                    <a:pt x="41167" y="230031"/>
                  </a:lnTo>
                  <a:lnTo>
                    <a:pt x="15839" y="260071"/>
                  </a:lnTo>
                  <a:lnTo>
                    <a:pt x="0" y="272724"/>
                  </a:lnTo>
                  <a:lnTo>
                    <a:pt x="14255" y="272724"/>
                  </a:lnTo>
                  <a:lnTo>
                    <a:pt x="46710" y="245848"/>
                  </a:lnTo>
                  <a:lnTo>
                    <a:pt x="69677" y="213440"/>
                  </a:lnTo>
                  <a:lnTo>
                    <a:pt x="83917" y="175491"/>
                  </a:lnTo>
                  <a:lnTo>
                    <a:pt x="87877" y="136752"/>
                  </a:lnTo>
                  <a:lnTo>
                    <a:pt x="87085" y="117004"/>
                  </a:lnTo>
                  <a:lnTo>
                    <a:pt x="77581" y="78266"/>
                  </a:lnTo>
                  <a:lnTo>
                    <a:pt x="59382" y="42684"/>
                  </a:lnTo>
                  <a:lnTo>
                    <a:pt x="31663" y="12660"/>
                  </a:lnTo>
                  <a:lnTo>
                    <a:pt x="142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37">
            <a:extLst>
              <a:ext uri="{FF2B5EF4-FFF2-40B4-BE49-F238E27FC236}">
                <a16:creationId xmlns:a16="http://schemas.microsoft.com/office/drawing/2014/main" id="{698E2CC8-F3A6-9C16-454E-44EDC8373C6E}"/>
              </a:ext>
            </a:extLst>
          </p:cNvPr>
          <p:cNvSpPr/>
          <p:nvPr/>
        </p:nvSpPr>
        <p:spPr>
          <a:xfrm>
            <a:off x="4600532" y="5739728"/>
            <a:ext cx="207010" cy="11430"/>
          </a:xfrm>
          <a:custGeom>
            <a:avLst/>
            <a:gdLst/>
            <a:ahLst/>
            <a:cxnLst/>
            <a:rect l="l" t="t" r="r" b="b"/>
            <a:pathLst>
              <a:path w="207010" h="11429">
                <a:moveTo>
                  <a:pt x="204157" y="0"/>
                </a:moveTo>
                <a:lnTo>
                  <a:pt x="5543" y="0"/>
                </a:lnTo>
                <a:lnTo>
                  <a:pt x="2469" y="0"/>
                </a:lnTo>
                <a:lnTo>
                  <a:pt x="0" y="2476"/>
                </a:lnTo>
                <a:lnTo>
                  <a:pt x="0" y="8589"/>
                </a:lnTo>
                <a:lnTo>
                  <a:pt x="2469" y="11065"/>
                </a:lnTo>
                <a:lnTo>
                  <a:pt x="204157" y="11065"/>
                </a:lnTo>
                <a:lnTo>
                  <a:pt x="206626" y="8589"/>
                </a:lnTo>
                <a:lnTo>
                  <a:pt x="206626" y="2476"/>
                </a:lnTo>
                <a:lnTo>
                  <a:pt x="204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8">
            <a:extLst>
              <a:ext uri="{FF2B5EF4-FFF2-40B4-BE49-F238E27FC236}">
                <a16:creationId xmlns:a16="http://schemas.microsoft.com/office/drawing/2014/main" id="{DA17DB3D-BF2D-F368-15F0-7B33110FAB70}"/>
              </a:ext>
            </a:extLst>
          </p:cNvPr>
          <p:cNvSpPr/>
          <p:nvPr/>
        </p:nvSpPr>
        <p:spPr>
          <a:xfrm>
            <a:off x="4600532" y="5798230"/>
            <a:ext cx="207010" cy="11430"/>
          </a:xfrm>
          <a:custGeom>
            <a:avLst/>
            <a:gdLst/>
            <a:ahLst/>
            <a:cxnLst/>
            <a:rect l="l" t="t" r="r" b="b"/>
            <a:pathLst>
              <a:path w="207010" h="11429">
                <a:moveTo>
                  <a:pt x="204157" y="0"/>
                </a:moveTo>
                <a:lnTo>
                  <a:pt x="5543" y="0"/>
                </a:lnTo>
                <a:lnTo>
                  <a:pt x="2469" y="0"/>
                </a:lnTo>
                <a:lnTo>
                  <a:pt x="0" y="2476"/>
                </a:lnTo>
                <a:lnTo>
                  <a:pt x="0" y="8589"/>
                </a:lnTo>
                <a:lnTo>
                  <a:pt x="2469" y="11065"/>
                </a:lnTo>
                <a:lnTo>
                  <a:pt x="204157" y="11065"/>
                </a:lnTo>
                <a:lnTo>
                  <a:pt x="206626" y="8589"/>
                </a:lnTo>
                <a:lnTo>
                  <a:pt x="206626" y="2476"/>
                </a:lnTo>
                <a:lnTo>
                  <a:pt x="204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object 139">
            <a:extLst>
              <a:ext uri="{FF2B5EF4-FFF2-40B4-BE49-F238E27FC236}">
                <a16:creationId xmlns:a16="http://schemas.microsoft.com/office/drawing/2014/main" id="{AB4DDB8C-C254-9BC8-EAC1-6383788B3A65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879212" y="5562600"/>
            <a:ext cx="3085309" cy="399288"/>
          </a:xfrm>
          <a:prstGeom prst="rect">
            <a:avLst/>
          </a:prstGeom>
        </p:spPr>
      </p:pic>
      <p:sp>
        <p:nvSpPr>
          <p:cNvPr id="143" name="object 140">
            <a:extLst>
              <a:ext uri="{FF2B5EF4-FFF2-40B4-BE49-F238E27FC236}">
                <a16:creationId xmlns:a16="http://schemas.microsoft.com/office/drawing/2014/main" id="{3C1D4D25-450F-06C3-AAFB-C01E70FDD87B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0E317536-9864-E524-1DAA-BB57E7D2092A}"/>
              </a:ext>
            </a:extLst>
          </p:cNvPr>
          <p:cNvSpPr txBox="1"/>
          <p:nvPr/>
        </p:nvSpPr>
        <p:spPr>
          <a:xfrm>
            <a:off x="5865114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5" name="object 142">
            <a:extLst>
              <a:ext uri="{FF2B5EF4-FFF2-40B4-BE49-F238E27FC236}">
                <a16:creationId xmlns:a16="http://schemas.microsoft.com/office/drawing/2014/main" id="{763FBDE9-D5A9-C751-901E-455F970FF71D}"/>
              </a:ext>
            </a:extLst>
          </p:cNvPr>
          <p:cNvSpPr txBox="1"/>
          <p:nvPr/>
        </p:nvSpPr>
        <p:spPr>
          <a:xfrm>
            <a:off x="700405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6" name="object 143">
            <a:extLst>
              <a:ext uri="{FF2B5EF4-FFF2-40B4-BE49-F238E27FC236}">
                <a16:creationId xmlns:a16="http://schemas.microsoft.com/office/drawing/2014/main" id="{4B475166-97CE-8D19-270A-9B0F34D72296}"/>
              </a:ext>
            </a:extLst>
          </p:cNvPr>
          <p:cNvGrpSpPr/>
          <p:nvPr/>
        </p:nvGrpSpPr>
        <p:grpSpPr>
          <a:xfrm>
            <a:off x="4439665" y="2305561"/>
            <a:ext cx="3320415" cy="886460"/>
            <a:chOff x="4439665" y="2305561"/>
            <a:chExt cx="3320415" cy="886460"/>
          </a:xfrm>
        </p:grpSpPr>
        <p:pic>
          <p:nvPicPr>
            <p:cNvPr id="147" name="object 144">
              <a:extLst>
                <a:ext uri="{FF2B5EF4-FFF2-40B4-BE49-F238E27FC236}">
                  <a16:creationId xmlns:a16="http://schemas.microsoft.com/office/drawing/2014/main" id="{7EA58C74-FC57-7BBA-9EA1-F60236329CDD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30698" y="2305561"/>
              <a:ext cx="417951" cy="415029"/>
            </a:xfrm>
            <a:prstGeom prst="rect">
              <a:avLst/>
            </a:prstGeom>
          </p:spPr>
        </p:pic>
        <p:pic>
          <p:nvPicPr>
            <p:cNvPr id="148" name="object 145">
              <a:extLst>
                <a:ext uri="{FF2B5EF4-FFF2-40B4-BE49-F238E27FC236}">
                  <a16:creationId xmlns:a16="http://schemas.microsoft.com/office/drawing/2014/main" id="{684DFD54-C32A-9DF7-A221-B86A5045D08C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39665" y="2305811"/>
              <a:ext cx="3320288" cy="885698"/>
            </a:xfrm>
            <a:prstGeom prst="rect">
              <a:avLst/>
            </a:prstGeom>
          </p:spPr>
        </p:pic>
      </p:grpSp>
      <p:sp>
        <p:nvSpPr>
          <p:cNvPr id="149" name="object 146">
            <a:extLst>
              <a:ext uri="{FF2B5EF4-FFF2-40B4-BE49-F238E27FC236}">
                <a16:creationId xmlns:a16="http://schemas.microsoft.com/office/drawing/2014/main" id="{E81AD247-B09F-4841-A588-246CA75F9ADB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0A7871A6-97BA-FFD3-1DE2-7A6D1404CEF8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>
              <a:latin typeface="Yu Gothic UI"/>
              <a:cs typeface="Yu Gothic UI"/>
            </a:endParaRPr>
          </a:p>
        </p:txBody>
      </p:sp>
      <p:grpSp>
        <p:nvGrpSpPr>
          <p:cNvPr id="151" name="object 148">
            <a:extLst>
              <a:ext uri="{FF2B5EF4-FFF2-40B4-BE49-F238E27FC236}">
                <a16:creationId xmlns:a16="http://schemas.microsoft.com/office/drawing/2014/main" id="{ED56B0BF-301C-5DAA-674D-94E5666DEC5B}"/>
              </a:ext>
            </a:extLst>
          </p:cNvPr>
          <p:cNvGrpSpPr/>
          <p:nvPr/>
        </p:nvGrpSpPr>
        <p:grpSpPr>
          <a:xfrm>
            <a:off x="9023351" y="3129620"/>
            <a:ext cx="2389505" cy="1500505"/>
            <a:chOff x="9023351" y="3129620"/>
            <a:chExt cx="2389505" cy="1500505"/>
          </a:xfrm>
        </p:grpSpPr>
        <p:sp>
          <p:nvSpPr>
            <p:cNvPr id="152" name="object 149">
              <a:extLst>
                <a:ext uri="{FF2B5EF4-FFF2-40B4-BE49-F238E27FC236}">
                  <a16:creationId xmlns:a16="http://schemas.microsoft.com/office/drawing/2014/main" id="{7E639664-E8C5-D05B-A030-5E3E304A0612}"/>
                </a:ext>
              </a:extLst>
            </p:cNvPr>
            <p:cNvSpPr/>
            <p:nvPr/>
          </p:nvSpPr>
          <p:spPr>
            <a:xfrm>
              <a:off x="9347249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0">
              <a:extLst>
                <a:ext uri="{FF2B5EF4-FFF2-40B4-BE49-F238E27FC236}">
                  <a16:creationId xmlns:a16="http://schemas.microsoft.com/office/drawing/2014/main" id="{73BBCDD7-8925-649F-A783-32EA6915B035}"/>
                </a:ext>
              </a:extLst>
            </p:cNvPr>
            <p:cNvSpPr/>
            <p:nvPr/>
          </p:nvSpPr>
          <p:spPr>
            <a:xfrm>
              <a:off x="9330954" y="4580752"/>
              <a:ext cx="33020" cy="48895"/>
            </a:xfrm>
            <a:custGeom>
              <a:avLst/>
              <a:gdLst/>
              <a:ahLst/>
              <a:cxnLst/>
              <a:rect l="l" t="t" r="r" b="b"/>
              <a:pathLst>
                <a:path w="33020" h="48895">
                  <a:moveTo>
                    <a:pt x="21538" y="0"/>
                  </a:moveTo>
                  <a:lnTo>
                    <a:pt x="11011" y="0"/>
                  </a:lnTo>
                  <a:lnTo>
                    <a:pt x="6977" y="2083"/>
                  </a:lnTo>
                  <a:lnTo>
                    <a:pt x="1411" y="10421"/>
                  </a:lnTo>
                  <a:lnTo>
                    <a:pt x="0" y="16470"/>
                  </a:lnTo>
                  <a:lnTo>
                    <a:pt x="0" y="32312"/>
                  </a:lnTo>
                  <a:lnTo>
                    <a:pt x="1411" y="38352"/>
                  </a:lnTo>
                  <a:lnTo>
                    <a:pt x="6977" y="46690"/>
                  </a:lnTo>
                  <a:lnTo>
                    <a:pt x="11011" y="48770"/>
                  </a:lnTo>
                  <a:lnTo>
                    <a:pt x="21538" y="48770"/>
                  </a:lnTo>
                  <a:lnTo>
                    <a:pt x="25572" y="46690"/>
                  </a:lnTo>
                  <a:lnTo>
                    <a:pt x="27547" y="43732"/>
                  </a:lnTo>
                  <a:lnTo>
                    <a:pt x="12987" y="43732"/>
                  </a:lnTo>
                  <a:lnTo>
                    <a:pt x="10527" y="42120"/>
                  </a:lnTo>
                  <a:lnTo>
                    <a:pt x="7219" y="35672"/>
                  </a:lnTo>
                  <a:lnTo>
                    <a:pt x="6413" y="30841"/>
                  </a:lnTo>
                  <a:lnTo>
                    <a:pt x="6413" y="17933"/>
                  </a:lnTo>
                  <a:lnTo>
                    <a:pt x="7219" y="13089"/>
                  </a:lnTo>
                  <a:lnTo>
                    <a:pt x="10527" y="6649"/>
                  </a:lnTo>
                  <a:lnTo>
                    <a:pt x="12987" y="5037"/>
                  </a:lnTo>
                  <a:lnTo>
                    <a:pt x="27544" y="5037"/>
                  </a:lnTo>
                  <a:lnTo>
                    <a:pt x="25572" y="2083"/>
                  </a:lnTo>
                  <a:lnTo>
                    <a:pt x="21538" y="0"/>
                  </a:lnTo>
                  <a:close/>
                </a:path>
                <a:path w="33020" h="48895">
                  <a:moveTo>
                    <a:pt x="27544" y="5037"/>
                  </a:moveTo>
                  <a:lnTo>
                    <a:pt x="19562" y="5037"/>
                  </a:lnTo>
                  <a:lnTo>
                    <a:pt x="22022" y="6649"/>
                  </a:lnTo>
                  <a:lnTo>
                    <a:pt x="25330" y="13089"/>
                  </a:lnTo>
                  <a:lnTo>
                    <a:pt x="26177" y="17933"/>
                  </a:lnTo>
                  <a:lnTo>
                    <a:pt x="26177" y="30841"/>
                  </a:lnTo>
                  <a:lnTo>
                    <a:pt x="25330" y="35673"/>
                  </a:lnTo>
                  <a:lnTo>
                    <a:pt x="22022" y="42120"/>
                  </a:lnTo>
                  <a:lnTo>
                    <a:pt x="19562" y="43732"/>
                  </a:lnTo>
                  <a:lnTo>
                    <a:pt x="27547" y="43732"/>
                  </a:lnTo>
                  <a:lnTo>
                    <a:pt x="31138" y="38352"/>
                  </a:lnTo>
                  <a:lnTo>
                    <a:pt x="32509" y="32312"/>
                  </a:lnTo>
                  <a:lnTo>
                    <a:pt x="32509" y="16470"/>
                  </a:lnTo>
                  <a:lnTo>
                    <a:pt x="31138" y="10421"/>
                  </a:lnTo>
                  <a:lnTo>
                    <a:pt x="27544" y="5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1">
              <a:extLst>
                <a:ext uri="{FF2B5EF4-FFF2-40B4-BE49-F238E27FC236}">
                  <a16:creationId xmlns:a16="http://schemas.microsoft.com/office/drawing/2014/main" id="{C9233596-A1B2-A45A-F049-55370E54F0EB}"/>
                </a:ext>
              </a:extLst>
            </p:cNvPr>
            <p:cNvSpPr/>
            <p:nvPr/>
          </p:nvSpPr>
          <p:spPr>
            <a:xfrm>
              <a:off x="9740474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2">
              <a:extLst>
                <a:ext uri="{FF2B5EF4-FFF2-40B4-BE49-F238E27FC236}">
                  <a16:creationId xmlns:a16="http://schemas.microsoft.com/office/drawing/2014/main" id="{DC12BAD0-2E70-2A8A-425B-8B0BA27A15A4}"/>
                </a:ext>
              </a:extLst>
            </p:cNvPr>
            <p:cNvSpPr/>
            <p:nvPr/>
          </p:nvSpPr>
          <p:spPr>
            <a:xfrm>
              <a:off x="9683597" y="4580762"/>
              <a:ext cx="114300" cy="48895"/>
            </a:xfrm>
            <a:custGeom>
              <a:avLst/>
              <a:gdLst/>
              <a:ahLst/>
              <a:cxnLst/>
              <a:rect l="l" t="t" r="r" b="b"/>
              <a:pathLst>
                <a:path w="114300" h="48895">
                  <a:moveTo>
                    <a:pt x="29883" y="42494"/>
                  </a:moveTo>
                  <a:lnTo>
                    <a:pt x="7658" y="42494"/>
                  </a:lnTo>
                  <a:lnTo>
                    <a:pt x="24079" y="25628"/>
                  </a:lnTo>
                  <a:lnTo>
                    <a:pt x="26504" y="22669"/>
                  </a:lnTo>
                  <a:lnTo>
                    <a:pt x="27825" y="20637"/>
                  </a:lnTo>
                  <a:lnTo>
                    <a:pt x="29286" y="17170"/>
                  </a:lnTo>
                  <a:lnTo>
                    <a:pt x="29641" y="15341"/>
                  </a:lnTo>
                  <a:lnTo>
                    <a:pt x="29641" y="9334"/>
                  </a:lnTo>
                  <a:lnTo>
                    <a:pt x="28194" y="6083"/>
                  </a:lnTo>
                  <a:lnTo>
                    <a:pt x="22390" y="1219"/>
                  </a:lnTo>
                  <a:lnTo>
                    <a:pt x="18516" y="0"/>
                  </a:lnTo>
                  <a:lnTo>
                    <a:pt x="11772" y="0"/>
                  </a:lnTo>
                  <a:lnTo>
                    <a:pt x="9715" y="254"/>
                  </a:lnTo>
                  <a:lnTo>
                    <a:pt x="5283" y="1308"/>
                  </a:lnTo>
                  <a:lnTo>
                    <a:pt x="2908" y="2082"/>
                  </a:lnTo>
                  <a:lnTo>
                    <a:pt x="317" y="3111"/>
                  </a:lnTo>
                  <a:lnTo>
                    <a:pt x="317" y="9537"/>
                  </a:lnTo>
                  <a:lnTo>
                    <a:pt x="2857" y="8128"/>
                  </a:lnTo>
                  <a:lnTo>
                    <a:pt x="5207" y="7073"/>
                  </a:lnTo>
                  <a:lnTo>
                    <a:pt x="9639" y="5689"/>
                  </a:lnTo>
                  <a:lnTo>
                    <a:pt x="11734" y="5346"/>
                  </a:lnTo>
                  <a:lnTo>
                    <a:pt x="16573" y="5346"/>
                  </a:lnTo>
                  <a:lnTo>
                    <a:pt x="18834" y="6134"/>
                  </a:lnTo>
                  <a:lnTo>
                    <a:pt x="22339" y="9283"/>
                  </a:lnTo>
                  <a:lnTo>
                    <a:pt x="23228" y="11315"/>
                  </a:lnTo>
                  <a:lnTo>
                    <a:pt x="23228" y="15354"/>
                  </a:lnTo>
                  <a:lnTo>
                    <a:pt x="0" y="42494"/>
                  </a:lnTo>
                  <a:lnTo>
                    <a:pt x="0" y="47853"/>
                  </a:lnTo>
                  <a:lnTo>
                    <a:pt x="29883" y="47853"/>
                  </a:lnTo>
                  <a:lnTo>
                    <a:pt x="29883" y="42494"/>
                  </a:lnTo>
                  <a:close/>
                </a:path>
                <a:path w="114300" h="48895">
                  <a:moveTo>
                    <a:pt x="73126" y="16471"/>
                  </a:moveTo>
                  <a:lnTo>
                    <a:pt x="71716" y="10414"/>
                  </a:lnTo>
                  <a:lnTo>
                    <a:pt x="68122" y="5029"/>
                  </a:lnTo>
                  <a:lnTo>
                    <a:pt x="66751" y="2997"/>
                  </a:lnTo>
                  <a:lnTo>
                    <a:pt x="66751" y="17932"/>
                  </a:lnTo>
                  <a:lnTo>
                    <a:pt x="66751" y="30835"/>
                  </a:lnTo>
                  <a:lnTo>
                    <a:pt x="65951" y="35674"/>
                  </a:lnTo>
                  <a:lnTo>
                    <a:pt x="62636" y="42113"/>
                  </a:lnTo>
                  <a:lnTo>
                    <a:pt x="60134" y="43726"/>
                  </a:lnTo>
                  <a:lnTo>
                    <a:pt x="53568" y="43726"/>
                  </a:lnTo>
                  <a:lnTo>
                    <a:pt x="51104" y="42113"/>
                  </a:lnTo>
                  <a:lnTo>
                    <a:pt x="47790" y="35674"/>
                  </a:lnTo>
                  <a:lnTo>
                    <a:pt x="46990" y="30835"/>
                  </a:lnTo>
                  <a:lnTo>
                    <a:pt x="46990" y="17932"/>
                  </a:lnTo>
                  <a:lnTo>
                    <a:pt x="47790" y="13081"/>
                  </a:lnTo>
                  <a:lnTo>
                    <a:pt x="51104" y="6642"/>
                  </a:lnTo>
                  <a:lnTo>
                    <a:pt x="53568" y="5029"/>
                  </a:lnTo>
                  <a:lnTo>
                    <a:pt x="60134" y="5029"/>
                  </a:lnTo>
                  <a:lnTo>
                    <a:pt x="62636" y="6642"/>
                  </a:lnTo>
                  <a:lnTo>
                    <a:pt x="65951" y="13081"/>
                  </a:lnTo>
                  <a:lnTo>
                    <a:pt x="66751" y="17932"/>
                  </a:lnTo>
                  <a:lnTo>
                    <a:pt x="66751" y="2997"/>
                  </a:lnTo>
                  <a:lnTo>
                    <a:pt x="66141" y="2082"/>
                  </a:lnTo>
                  <a:lnTo>
                    <a:pt x="62115" y="0"/>
                  </a:lnTo>
                  <a:lnTo>
                    <a:pt x="51587" y="0"/>
                  </a:lnTo>
                  <a:lnTo>
                    <a:pt x="47548" y="2082"/>
                  </a:lnTo>
                  <a:lnTo>
                    <a:pt x="41986" y="10414"/>
                  </a:lnTo>
                  <a:lnTo>
                    <a:pt x="40614" y="16471"/>
                  </a:lnTo>
                  <a:lnTo>
                    <a:pt x="40614" y="32308"/>
                  </a:lnTo>
                  <a:lnTo>
                    <a:pt x="41986" y="38354"/>
                  </a:lnTo>
                  <a:lnTo>
                    <a:pt x="47548" y="46685"/>
                  </a:lnTo>
                  <a:lnTo>
                    <a:pt x="51587" y="48768"/>
                  </a:lnTo>
                  <a:lnTo>
                    <a:pt x="62115" y="48768"/>
                  </a:lnTo>
                  <a:lnTo>
                    <a:pt x="66141" y="46685"/>
                  </a:lnTo>
                  <a:lnTo>
                    <a:pt x="68122" y="43726"/>
                  </a:lnTo>
                  <a:lnTo>
                    <a:pt x="71716" y="38354"/>
                  </a:lnTo>
                  <a:lnTo>
                    <a:pt x="73126" y="32308"/>
                  </a:lnTo>
                  <a:lnTo>
                    <a:pt x="73126" y="16471"/>
                  </a:lnTo>
                  <a:close/>
                </a:path>
                <a:path w="114300" h="48895">
                  <a:moveTo>
                    <a:pt x="114185" y="16471"/>
                  </a:moveTo>
                  <a:lnTo>
                    <a:pt x="112776" y="10414"/>
                  </a:lnTo>
                  <a:lnTo>
                    <a:pt x="109181" y="5029"/>
                  </a:lnTo>
                  <a:lnTo>
                    <a:pt x="107810" y="2984"/>
                  </a:lnTo>
                  <a:lnTo>
                    <a:pt x="107810" y="17932"/>
                  </a:lnTo>
                  <a:lnTo>
                    <a:pt x="107810" y="30835"/>
                  </a:lnTo>
                  <a:lnTo>
                    <a:pt x="107010" y="35674"/>
                  </a:lnTo>
                  <a:lnTo>
                    <a:pt x="103695" y="42113"/>
                  </a:lnTo>
                  <a:lnTo>
                    <a:pt x="101193" y="43726"/>
                  </a:lnTo>
                  <a:lnTo>
                    <a:pt x="94627" y="43726"/>
                  </a:lnTo>
                  <a:lnTo>
                    <a:pt x="92163" y="42113"/>
                  </a:lnTo>
                  <a:lnTo>
                    <a:pt x="88861" y="35674"/>
                  </a:lnTo>
                  <a:lnTo>
                    <a:pt x="88049" y="30835"/>
                  </a:lnTo>
                  <a:lnTo>
                    <a:pt x="88049" y="17932"/>
                  </a:lnTo>
                  <a:lnTo>
                    <a:pt x="88861" y="13081"/>
                  </a:lnTo>
                  <a:lnTo>
                    <a:pt x="92163" y="6642"/>
                  </a:lnTo>
                  <a:lnTo>
                    <a:pt x="94627" y="5029"/>
                  </a:lnTo>
                  <a:lnTo>
                    <a:pt x="101193" y="5029"/>
                  </a:lnTo>
                  <a:lnTo>
                    <a:pt x="103695" y="6642"/>
                  </a:lnTo>
                  <a:lnTo>
                    <a:pt x="107010" y="13081"/>
                  </a:lnTo>
                  <a:lnTo>
                    <a:pt x="107810" y="17932"/>
                  </a:lnTo>
                  <a:lnTo>
                    <a:pt x="107810" y="2984"/>
                  </a:lnTo>
                  <a:lnTo>
                    <a:pt x="107213" y="2082"/>
                  </a:lnTo>
                  <a:lnTo>
                    <a:pt x="103174" y="0"/>
                  </a:lnTo>
                  <a:lnTo>
                    <a:pt x="92646" y="0"/>
                  </a:lnTo>
                  <a:lnTo>
                    <a:pt x="88620" y="2082"/>
                  </a:lnTo>
                  <a:lnTo>
                    <a:pt x="83045" y="10414"/>
                  </a:lnTo>
                  <a:lnTo>
                    <a:pt x="81673" y="16471"/>
                  </a:lnTo>
                  <a:lnTo>
                    <a:pt x="81673" y="32308"/>
                  </a:lnTo>
                  <a:lnTo>
                    <a:pt x="83045" y="38354"/>
                  </a:lnTo>
                  <a:lnTo>
                    <a:pt x="88620" y="46685"/>
                  </a:lnTo>
                  <a:lnTo>
                    <a:pt x="92646" y="48768"/>
                  </a:lnTo>
                  <a:lnTo>
                    <a:pt x="103174" y="48768"/>
                  </a:lnTo>
                  <a:lnTo>
                    <a:pt x="107213" y="46685"/>
                  </a:lnTo>
                  <a:lnTo>
                    <a:pt x="109181" y="43726"/>
                  </a:lnTo>
                  <a:lnTo>
                    <a:pt x="112776" y="38354"/>
                  </a:lnTo>
                  <a:lnTo>
                    <a:pt x="114185" y="32308"/>
                  </a:lnTo>
                  <a:lnTo>
                    <a:pt x="114185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3">
              <a:extLst>
                <a:ext uri="{FF2B5EF4-FFF2-40B4-BE49-F238E27FC236}">
                  <a16:creationId xmlns:a16="http://schemas.microsoft.com/office/drawing/2014/main" id="{F00D5C3E-AD6F-9CD9-7E8C-988C880C9B4A}"/>
                </a:ext>
              </a:extLst>
            </p:cNvPr>
            <p:cNvSpPr/>
            <p:nvPr/>
          </p:nvSpPr>
          <p:spPr>
            <a:xfrm>
              <a:off x="10133740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4">
              <a:extLst>
                <a:ext uri="{FF2B5EF4-FFF2-40B4-BE49-F238E27FC236}">
                  <a16:creationId xmlns:a16="http://schemas.microsoft.com/office/drawing/2014/main" id="{855AFC57-0680-1696-2C34-5075CB249CF7}"/>
                </a:ext>
              </a:extLst>
            </p:cNvPr>
            <p:cNvSpPr/>
            <p:nvPr/>
          </p:nvSpPr>
          <p:spPr>
            <a:xfrm>
              <a:off x="10075291" y="4580762"/>
              <a:ext cx="116205" cy="48895"/>
            </a:xfrm>
            <a:custGeom>
              <a:avLst/>
              <a:gdLst/>
              <a:ahLst/>
              <a:cxnLst/>
              <a:rect l="l" t="t" r="r" b="b"/>
              <a:pathLst>
                <a:path w="116204" h="48895">
                  <a:moveTo>
                    <a:pt x="34277" y="31483"/>
                  </a:moveTo>
                  <a:lnTo>
                    <a:pt x="27546" y="31483"/>
                  </a:lnTo>
                  <a:lnTo>
                    <a:pt x="27546" y="6388"/>
                  </a:lnTo>
                  <a:lnTo>
                    <a:pt x="27546" y="838"/>
                  </a:lnTo>
                  <a:lnTo>
                    <a:pt x="21209" y="838"/>
                  </a:lnTo>
                  <a:lnTo>
                    <a:pt x="21209" y="6388"/>
                  </a:lnTo>
                  <a:lnTo>
                    <a:pt x="21209" y="31483"/>
                  </a:lnTo>
                  <a:lnTo>
                    <a:pt x="5156" y="31483"/>
                  </a:lnTo>
                  <a:lnTo>
                    <a:pt x="21209" y="6388"/>
                  </a:lnTo>
                  <a:lnTo>
                    <a:pt x="21209" y="838"/>
                  </a:lnTo>
                  <a:lnTo>
                    <a:pt x="19558" y="838"/>
                  </a:lnTo>
                  <a:lnTo>
                    <a:pt x="0" y="30632"/>
                  </a:lnTo>
                  <a:lnTo>
                    <a:pt x="0" y="36766"/>
                  </a:lnTo>
                  <a:lnTo>
                    <a:pt x="21209" y="36766"/>
                  </a:lnTo>
                  <a:lnTo>
                    <a:pt x="21209" y="47853"/>
                  </a:lnTo>
                  <a:lnTo>
                    <a:pt x="27546" y="47853"/>
                  </a:lnTo>
                  <a:lnTo>
                    <a:pt x="27546" y="36766"/>
                  </a:lnTo>
                  <a:lnTo>
                    <a:pt x="34277" y="36766"/>
                  </a:lnTo>
                  <a:lnTo>
                    <a:pt x="34277" y="31483"/>
                  </a:lnTo>
                  <a:close/>
                </a:path>
                <a:path w="116204" h="48895">
                  <a:moveTo>
                    <a:pt x="74663" y="16471"/>
                  </a:moveTo>
                  <a:lnTo>
                    <a:pt x="73291" y="10414"/>
                  </a:lnTo>
                  <a:lnTo>
                    <a:pt x="69697" y="5029"/>
                  </a:lnTo>
                  <a:lnTo>
                    <a:pt x="68326" y="2997"/>
                  </a:lnTo>
                  <a:lnTo>
                    <a:pt x="68326" y="17932"/>
                  </a:lnTo>
                  <a:lnTo>
                    <a:pt x="68326" y="30835"/>
                  </a:lnTo>
                  <a:lnTo>
                    <a:pt x="67475" y="35674"/>
                  </a:lnTo>
                  <a:lnTo>
                    <a:pt x="64173" y="42113"/>
                  </a:lnTo>
                  <a:lnTo>
                    <a:pt x="61709" y="43726"/>
                  </a:lnTo>
                  <a:lnTo>
                    <a:pt x="55130" y="43726"/>
                  </a:lnTo>
                  <a:lnTo>
                    <a:pt x="52679" y="42113"/>
                  </a:lnTo>
                  <a:lnTo>
                    <a:pt x="49364" y="35674"/>
                  </a:lnTo>
                  <a:lnTo>
                    <a:pt x="48564" y="30835"/>
                  </a:lnTo>
                  <a:lnTo>
                    <a:pt x="48564" y="17932"/>
                  </a:lnTo>
                  <a:lnTo>
                    <a:pt x="49364" y="13081"/>
                  </a:lnTo>
                  <a:lnTo>
                    <a:pt x="52679" y="6642"/>
                  </a:lnTo>
                  <a:lnTo>
                    <a:pt x="55130" y="5029"/>
                  </a:lnTo>
                  <a:lnTo>
                    <a:pt x="61709" y="5029"/>
                  </a:lnTo>
                  <a:lnTo>
                    <a:pt x="64173" y="6642"/>
                  </a:lnTo>
                  <a:lnTo>
                    <a:pt x="67475" y="13081"/>
                  </a:lnTo>
                  <a:lnTo>
                    <a:pt x="68326" y="17932"/>
                  </a:lnTo>
                  <a:lnTo>
                    <a:pt x="68326" y="2997"/>
                  </a:lnTo>
                  <a:lnTo>
                    <a:pt x="67716" y="2082"/>
                  </a:lnTo>
                  <a:lnTo>
                    <a:pt x="63690" y="0"/>
                  </a:lnTo>
                  <a:lnTo>
                    <a:pt x="53124" y="0"/>
                  </a:lnTo>
                  <a:lnTo>
                    <a:pt x="49123" y="2082"/>
                  </a:lnTo>
                  <a:lnTo>
                    <a:pt x="43561" y="10414"/>
                  </a:lnTo>
                  <a:lnTo>
                    <a:pt x="42151" y="16471"/>
                  </a:lnTo>
                  <a:lnTo>
                    <a:pt x="42151" y="32308"/>
                  </a:lnTo>
                  <a:lnTo>
                    <a:pt x="43561" y="38354"/>
                  </a:lnTo>
                  <a:lnTo>
                    <a:pt x="49123" y="46685"/>
                  </a:lnTo>
                  <a:lnTo>
                    <a:pt x="53124" y="48768"/>
                  </a:lnTo>
                  <a:lnTo>
                    <a:pt x="63690" y="48768"/>
                  </a:lnTo>
                  <a:lnTo>
                    <a:pt x="67716" y="46685"/>
                  </a:lnTo>
                  <a:lnTo>
                    <a:pt x="69697" y="43726"/>
                  </a:lnTo>
                  <a:lnTo>
                    <a:pt x="73291" y="38354"/>
                  </a:lnTo>
                  <a:lnTo>
                    <a:pt x="74663" y="32308"/>
                  </a:lnTo>
                  <a:lnTo>
                    <a:pt x="74663" y="16471"/>
                  </a:lnTo>
                  <a:close/>
                </a:path>
                <a:path w="116204" h="48895">
                  <a:moveTo>
                    <a:pt x="115722" y="16471"/>
                  </a:moveTo>
                  <a:lnTo>
                    <a:pt x="114350" y="10414"/>
                  </a:lnTo>
                  <a:lnTo>
                    <a:pt x="110756" y="5029"/>
                  </a:lnTo>
                  <a:lnTo>
                    <a:pt x="109347" y="2933"/>
                  </a:lnTo>
                  <a:lnTo>
                    <a:pt x="109347" y="17932"/>
                  </a:lnTo>
                  <a:lnTo>
                    <a:pt x="109347" y="30835"/>
                  </a:lnTo>
                  <a:lnTo>
                    <a:pt x="108534" y="35674"/>
                  </a:lnTo>
                  <a:lnTo>
                    <a:pt x="105232" y="42113"/>
                  </a:lnTo>
                  <a:lnTo>
                    <a:pt x="102768" y="43726"/>
                  </a:lnTo>
                  <a:lnTo>
                    <a:pt x="96202" y="43726"/>
                  </a:lnTo>
                  <a:lnTo>
                    <a:pt x="93738" y="42113"/>
                  </a:lnTo>
                  <a:lnTo>
                    <a:pt x="90424" y="35674"/>
                  </a:lnTo>
                  <a:lnTo>
                    <a:pt x="89585" y="30835"/>
                  </a:lnTo>
                  <a:lnTo>
                    <a:pt x="89585" y="17932"/>
                  </a:lnTo>
                  <a:lnTo>
                    <a:pt x="90424" y="13081"/>
                  </a:lnTo>
                  <a:lnTo>
                    <a:pt x="93738" y="6642"/>
                  </a:lnTo>
                  <a:lnTo>
                    <a:pt x="96202" y="5029"/>
                  </a:lnTo>
                  <a:lnTo>
                    <a:pt x="102768" y="5029"/>
                  </a:lnTo>
                  <a:lnTo>
                    <a:pt x="105232" y="6642"/>
                  </a:lnTo>
                  <a:lnTo>
                    <a:pt x="108534" y="13081"/>
                  </a:lnTo>
                  <a:lnTo>
                    <a:pt x="109347" y="17932"/>
                  </a:lnTo>
                  <a:lnTo>
                    <a:pt x="109347" y="2933"/>
                  </a:lnTo>
                  <a:lnTo>
                    <a:pt x="108775" y="2082"/>
                  </a:lnTo>
                  <a:lnTo>
                    <a:pt x="104749" y="0"/>
                  </a:lnTo>
                  <a:lnTo>
                    <a:pt x="94183" y="0"/>
                  </a:lnTo>
                  <a:lnTo>
                    <a:pt x="90144" y="2082"/>
                  </a:lnTo>
                  <a:lnTo>
                    <a:pt x="84582" y="10414"/>
                  </a:lnTo>
                  <a:lnTo>
                    <a:pt x="83210" y="16471"/>
                  </a:lnTo>
                  <a:lnTo>
                    <a:pt x="83210" y="32308"/>
                  </a:lnTo>
                  <a:lnTo>
                    <a:pt x="84582" y="38354"/>
                  </a:lnTo>
                  <a:lnTo>
                    <a:pt x="90144" y="46685"/>
                  </a:lnTo>
                  <a:lnTo>
                    <a:pt x="94183" y="48768"/>
                  </a:lnTo>
                  <a:lnTo>
                    <a:pt x="104749" y="48768"/>
                  </a:lnTo>
                  <a:lnTo>
                    <a:pt x="108775" y="46685"/>
                  </a:lnTo>
                  <a:lnTo>
                    <a:pt x="110756" y="43726"/>
                  </a:lnTo>
                  <a:lnTo>
                    <a:pt x="114350" y="38354"/>
                  </a:lnTo>
                  <a:lnTo>
                    <a:pt x="115722" y="32308"/>
                  </a:lnTo>
                  <a:lnTo>
                    <a:pt x="115722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5">
              <a:extLst>
                <a:ext uri="{FF2B5EF4-FFF2-40B4-BE49-F238E27FC236}">
                  <a16:creationId xmlns:a16="http://schemas.microsoft.com/office/drawing/2014/main" id="{0FC2553C-DD91-E5D1-121C-99B24CDA3B0F}"/>
                </a:ext>
              </a:extLst>
            </p:cNvPr>
            <p:cNvSpPr/>
            <p:nvPr/>
          </p:nvSpPr>
          <p:spPr>
            <a:xfrm>
              <a:off x="10526965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6">
              <a:extLst>
                <a:ext uri="{FF2B5EF4-FFF2-40B4-BE49-F238E27FC236}">
                  <a16:creationId xmlns:a16="http://schemas.microsoft.com/office/drawing/2014/main" id="{83B6280F-E835-F857-B69F-3B897E80FD52}"/>
                </a:ext>
              </a:extLst>
            </p:cNvPr>
            <p:cNvSpPr/>
            <p:nvPr/>
          </p:nvSpPr>
          <p:spPr>
            <a:xfrm>
              <a:off x="10469880" y="4580762"/>
              <a:ext cx="114935" cy="48895"/>
            </a:xfrm>
            <a:custGeom>
              <a:avLst/>
              <a:gdLst/>
              <a:ahLst/>
              <a:cxnLst/>
              <a:rect l="l" t="t" r="r" b="b"/>
              <a:pathLst>
                <a:path w="114934" h="48895">
                  <a:moveTo>
                    <a:pt x="32473" y="27838"/>
                  </a:moveTo>
                  <a:lnTo>
                    <a:pt x="31102" y="23939"/>
                  </a:lnTo>
                  <a:lnTo>
                    <a:pt x="29070" y="21818"/>
                  </a:lnTo>
                  <a:lnTo>
                    <a:pt x="26060" y="18681"/>
                  </a:lnTo>
                  <a:lnTo>
                    <a:pt x="26060" y="29375"/>
                  </a:lnTo>
                  <a:lnTo>
                    <a:pt x="26060" y="36144"/>
                  </a:lnTo>
                  <a:lnTo>
                    <a:pt x="25260" y="38823"/>
                  </a:lnTo>
                  <a:lnTo>
                    <a:pt x="23558" y="40792"/>
                  </a:lnTo>
                  <a:lnTo>
                    <a:pt x="21907" y="42748"/>
                  </a:lnTo>
                  <a:lnTo>
                    <a:pt x="19646" y="43726"/>
                  </a:lnTo>
                  <a:lnTo>
                    <a:pt x="13919" y="43726"/>
                  </a:lnTo>
                  <a:lnTo>
                    <a:pt x="11658" y="42748"/>
                  </a:lnTo>
                  <a:lnTo>
                    <a:pt x="10007" y="40792"/>
                  </a:lnTo>
                  <a:lnTo>
                    <a:pt x="8318" y="38823"/>
                  </a:lnTo>
                  <a:lnTo>
                    <a:pt x="7505" y="36144"/>
                  </a:lnTo>
                  <a:lnTo>
                    <a:pt x="7505" y="29375"/>
                  </a:lnTo>
                  <a:lnTo>
                    <a:pt x="8318" y="26695"/>
                  </a:lnTo>
                  <a:lnTo>
                    <a:pt x="10007" y="24752"/>
                  </a:lnTo>
                  <a:lnTo>
                    <a:pt x="11658" y="22796"/>
                  </a:lnTo>
                  <a:lnTo>
                    <a:pt x="12471" y="22440"/>
                  </a:lnTo>
                  <a:lnTo>
                    <a:pt x="13919" y="21818"/>
                  </a:lnTo>
                  <a:lnTo>
                    <a:pt x="19646" y="21818"/>
                  </a:lnTo>
                  <a:lnTo>
                    <a:pt x="21907" y="22796"/>
                  </a:lnTo>
                  <a:lnTo>
                    <a:pt x="23558" y="24752"/>
                  </a:lnTo>
                  <a:lnTo>
                    <a:pt x="25260" y="26695"/>
                  </a:lnTo>
                  <a:lnTo>
                    <a:pt x="26060" y="29375"/>
                  </a:lnTo>
                  <a:lnTo>
                    <a:pt x="26060" y="18681"/>
                  </a:lnTo>
                  <a:lnTo>
                    <a:pt x="25615" y="18211"/>
                  </a:lnTo>
                  <a:lnTo>
                    <a:pt x="21869" y="16776"/>
                  </a:lnTo>
                  <a:lnTo>
                    <a:pt x="14935" y="16776"/>
                  </a:lnTo>
                  <a:lnTo>
                    <a:pt x="12877" y="17272"/>
                  </a:lnTo>
                  <a:lnTo>
                    <a:pt x="9118" y="19215"/>
                  </a:lnTo>
                  <a:lnTo>
                    <a:pt x="7543" y="20612"/>
                  </a:lnTo>
                  <a:lnTo>
                    <a:pt x="6337" y="22440"/>
                  </a:lnTo>
                  <a:lnTo>
                    <a:pt x="6426" y="20612"/>
                  </a:lnTo>
                  <a:lnTo>
                    <a:pt x="6540" y="18211"/>
                  </a:lnTo>
                  <a:lnTo>
                    <a:pt x="6616" y="16776"/>
                  </a:lnTo>
                  <a:lnTo>
                    <a:pt x="7912" y="12433"/>
                  </a:lnTo>
                  <a:lnTo>
                    <a:pt x="12230" y="6921"/>
                  </a:lnTo>
                  <a:lnTo>
                    <a:pt x="12344" y="6756"/>
                  </a:lnTo>
                  <a:lnTo>
                    <a:pt x="15532" y="5346"/>
                  </a:lnTo>
                  <a:lnTo>
                    <a:pt x="21348" y="5346"/>
                  </a:lnTo>
                  <a:lnTo>
                    <a:pt x="22961" y="5549"/>
                  </a:lnTo>
                  <a:lnTo>
                    <a:pt x="26225" y="6350"/>
                  </a:lnTo>
                  <a:lnTo>
                    <a:pt x="27838" y="6921"/>
                  </a:lnTo>
                  <a:lnTo>
                    <a:pt x="29413" y="7670"/>
                  </a:lnTo>
                  <a:lnTo>
                    <a:pt x="29413" y="5346"/>
                  </a:lnTo>
                  <a:lnTo>
                    <a:pt x="29413" y="1879"/>
                  </a:lnTo>
                  <a:lnTo>
                    <a:pt x="27635" y="1257"/>
                  </a:lnTo>
                  <a:lnTo>
                    <a:pt x="25946" y="787"/>
                  </a:lnTo>
                  <a:lnTo>
                    <a:pt x="22707" y="152"/>
                  </a:lnTo>
                  <a:lnTo>
                    <a:pt x="21094" y="0"/>
                  </a:lnTo>
                  <a:lnTo>
                    <a:pt x="13563" y="0"/>
                  </a:lnTo>
                  <a:lnTo>
                    <a:pt x="8801" y="2209"/>
                  </a:lnTo>
                  <a:lnTo>
                    <a:pt x="5283" y="6629"/>
                  </a:lnTo>
                  <a:lnTo>
                    <a:pt x="1739" y="11049"/>
                  </a:lnTo>
                  <a:lnTo>
                    <a:pt x="63" y="16776"/>
                  </a:lnTo>
                  <a:lnTo>
                    <a:pt x="0" y="32308"/>
                  </a:lnTo>
                  <a:lnTo>
                    <a:pt x="1422" y="38354"/>
                  </a:lnTo>
                  <a:lnTo>
                    <a:pt x="4318" y="42519"/>
                  </a:lnTo>
                  <a:lnTo>
                    <a:pt x="7188" y="46685"/>
                  </a:lnTo>
                  <a:lnTo>
                    <a:pt x="11341" y="48768"/>
                  </a:lnTo>
                  <a:lnTo>
                    <a:pt x="21539" y="48768"/>
                  </a:lnTo>
                  <a:lnTo>
                    <a:pt x="25336" y="47307"/>
                  </a:lnTo>
                  <a:lnTo>
                    <a:pt x="28854" y="43726"/>
                  </a:lnTo>
                  <a:lnTo>
                    <a:pt x="31064" y="41478"/>
                  </a:lnTo>
                  <a:lnTo>
                    <a:pt x="32473" y="37604"/>
                  </a:lnTo>
                  <a:lnTo>
                    <a:pt x="32473" y="27838"/>
                  </a:lnTo>
                  <a:close/>
                </a:path>
                <a:path w="114934" h="48895">
                  <a:moveTo>
                    <a:pt x="73329" y="16471"/>
                  </a:moveTo>
                  <a:lnTo>
                    <a:pt x="71920" y="10414"/>
                  </a:lnTo>
                  <a:lnTo>
                    <a:pt x="68326" y="5029"/>
                  </a:lnTo>
                  <a:lnTo>
                    <a:pt x="66967" y="2997"/>
                  </a:lnTo>
                  <a:lnTo>
                    <a:pt x="66967" y="17932"/>
                  </a:lnTo>
                  <a:lnTo>
                    <a:pt x="66967" y="30835"/>
                  </a:lnTo>
                  <a:lnTo>
                    <a:pt x="66116" y="35674"/>
                  </a:lnTo>
                  <a:lnTo>
                    <a:pt x="62801" y="42113"/>
                  </a:lnTo>
                  <a:lnTo>
                    <a:pt x="60350" y="43726"/>
                  </a:lnTo>
                  <a:lnTo>
                    <a:pt x="53771" y="43726"/>
                  </a:lnTo>
                  <a:lnTo>
                    <a:pt x="51308" y="42113"/>
                  </a:lnTo>
                  <a:lnTo>
                    <a:pt x="48006" y="35674"/>
                  </a:lnTo>
                  <a:lnTo>
                    <a:pt x="47193" y="30835"/>
                  </a:lnTo>
                  <a:lnTo>
                    <a:pt x="47193" y="17932"/>
                  </a:lnTo>
                  <a:lnTo>
                    <a:pt x="48006" y="13081"/>
                  </a:lnTo>
                  <a:lnTo>
                    <a:pt x="51308" y="6642"/>
                  </a:lnTo>
                  <a:lnTo>
                    <a:pt x="53771" y="5029"/>
                  </a:lnTo>
                  <a:lnTo>
                    <a:pt x="60350" y="5029"/>
                  </a:lnTo>
                  <a:lnTo>
                    <a:pt x="62801" y="6642"/>
                  </a:lnTo>
                  <a:lnTo>
                    <a:pt x="66116" y="13081"/>
                  </a:lnTo>
                  <a:lnTo>
                    <a:pt x="66967" y="17932"/>
                  </a:lnTo>
                  <a:lnTo>
                    <a:pt x="66967" y="2997"/>
                  </a:lnTo>
                  <a:lnTo>
                    <a:pt x="66357" y="2082"/>
                  </a:lnTo>
                  <a:lnTo>
                    <a:pt x="62318" y="0"/>
                  </a:lnTo>
                  <a:lnTo>
                    <a:pt x="51790" y="0"/>
                  </a:lnTo>
                  <a:lnTo>
                    <a:pt x="47764" y="2082"/>
                  </a:lnTo>
                  <a:lnTo>
                    <a:pt x="42189" y="10414"/>
                  </a:lnTo>
                  <a:lnTo>
                    <a:pt x="40779" y="16471"/>
                  </a:lnTo>
                  <a:lnTo>
                    <a:pt x="40779" y="32308"/>
                  </a:lnTo>
                  <a:lnTo>
                    <a:pt x="42189" y="38354"/>
                  </a:lnTo>
                  <a:lnTo>
                    <a:pt x="47764" y="46685"/>
                  </a:lnTo>
                  <a:lnTo>
                    <a:pt x="51790" y="48768"/>
                  </a:lnTo>
                  <a:lnTo>
                    <a:pt x="62318" y="48768"/>
                  </a:lnTo>
                  <a:lnTo>
                    <a:pt x="66357" y="46685"/>
                  </a:lnTo>
                  <a:lnTo>
                    <a:pt x="68326" y="43726"/>
                  </a:lnTo>
                  <a:lnTo>
                    <a:pt x="71920" y="38354"/>
                  </a:lnTo>
                  <a:lnTo>
                    <a:pt x="73329" y="32308"/>
                  </a:lnTo>
                  <a:lnTo>
                    <a:pt x="73329" y="16471"/>
                  </a:lnTo>
                  <a:close/>
                </a:path>
                <a:path w="114934" h="48895">
                  <a:moveTo>
                    <a:pt x="114388" y="16471"/>
                  </a:moveTo>
                  <a:lnTo>
                    <a:pt x="112979" y="10414"/>
                  </a:lnTo>
                  <a:lnTo>
                    <a:pt x="109385" y="5029"/>
                  </a:lnTo>
                  <a:lnTo>
                    <a:pt x="108026" y="2997"/>
                  </a:lnTo>
                  <a:lnTo>
                    <a:pt x="108026" y="17932"/>
                  </a:lnTo>
                  <a:lnTo>
                    <a:pt x="108026" y="30835"/>
                  </a:lnTo>
                  <a:lnTo>
                    <a:pt x="107175" y="35674"/>
                  </a:lnTo>
                  <a:lnTo>
                    <a:pt x="103873" y="42113"/>
                  </a:lnTo>
                  <a:lnTo>
                    <a:pt x="101409" y="43726"/>
                  </a:lnTo>
                  <a:lnTo>
                    <a:pt x="94830" y="43726"/>
                  </a:lnTo>
                  <a:lnTo>
                    <a:pt x="92367" y="42113"/>
                  </a:lnTo>
                  <a:lnTo>
                    <a:pt x="89065" y="35674"/>
                  </a:lnTo>
                  <a:lnTo>
                    <a:pt x="88252" y="30835"/>
                  </a:lnTo>
                  <a:lnTo>
                    <a:pt x="88252" y="17932"/>
                  </a:lnTo>
                  <a:lnTo>
                    <a:pt x="89065" y="13081"/>
                  </a:lnTo>
                  <a:lnTo>
                    <a:pt x="92367" y="6642"/>
                  </a:lnTo>
                  <a:lnTo>
                    <a:pt x="94830" y="5029"/>
                  </a:lnTo>
                  <a:lnTo>
                    <a:pt x="101409" y="5029"/>
                  </a:lnTo>
                  <a:lnTo>
                    <a:pt x="103873" y="6642"/>
                  </a:lnTo>
                  <a:lnTo>
                    <a:pt x="107175" y="13081"/>
                  </a:lnTo>
                  <a:lnTo>
                    <a:pt x="108026" y="17932"/>
                  </a:lnTo>
                  <a:lnTo>
                    <a:pt x="108026" y="2997"/>
                  </a:lnTo>
                  <a:lnTo>
                    <a:pt x="107416" y="2082"/>
                  </a:lnTo>
                  <a:lnTo>
                    <a:pt x="103378" y="0"/>
                  </a:lnTo>
                  <a:lnTo>
                    <a:pt x="92862" y="0"/>
                  </a:lnTo>
                  <a:lnTo>
                    <a:pt x="88823" y="2082"/>
                  </a:lnTo>
                  <a:lnTo>
                    <a:pt x="83261" y="10414"/>
                  </a:lnTo>
                  <a:lnTo>
                    <a:pt x="81838" y="16471"/>
                  </a:lnTo>
                  <a:lnTo>
                    <a:pt x="81838" y="32308"/>
                  </a:lnTo>
                  <a:lnTo>
                    <a:pt x="83261" y="38354"/>
                  </a:lnTo>
                  <a:lnTo>
                    <a:pt x="88823" y="46685"/>
                  </a:lnTo>
                  <a:lnTo>
                    <a:pt x="92862" y="48768"/>
                  </a:lnTo>
                  <a:lnTo>
                    <a:pt x="103378" y="48768"/>
                  </a:lnTo>
                  <a:lnTo>
                    <a:pt x="107416" y="46685"/>
                  </a:lnTo>
                  <a:lnTo>
                    <a:pt x="109397" y="43726"/>
                  </a:lnTo>
                  <a:lnTo>
                    <a:pt x="112979" y="38354"/>
                  </a:lnTo>
                  <a:lnTo>
                    <a:pt x="114388" y="32308"/>
                  </a:lnTo>
                  <a:lnTo>
                    <a:pt x="114388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57">
              <a:extLst>
                <a:ext uri="{FF2B5EF4-FFF2-40B4-BE49-F238E27FC236}">
                  <a16:creationId xmlns:a16="http://schemas.microsoft.com/office/drawing/2014/main" id="{345AB923-D49F-0264-875E-C8C04105A3C1}"/>
                </a:ext>
              </a:extLst>
            </p:cNvPr>
            <p:cNvSpPr/>
            <p:nvPr/>
          </p:nvSpPr>
          <p:spPr>
            <a:xfrm>
              <a:off x="10920190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58">
              <a:extLst>
                <a:ext uri="{FF2B5EF4-FFF2-40B4-BE49-F238E27FC236}">
                  <a16:creationId xmlns:a16="http://schemas.microsoft.com/office/drawing/2014/main" id="{31C84EF3-4042-04CA-302D-AEEB86362242}"/>
                </a:ext>
              </a:extLst>
            </p:cNvPr>
            <p:cNvSpPr/>
            <p:nvPr/>
          </p:nvSpPr>
          <p:spPr>
            <a:xfrm>
              <a:off x="10862983" y="4580762"/>
              <a:ext cx="114935" cy="48895"/>
            </a:xfrm>
            <a:custGeom>
              <a:avLst/>
              <a:gdLst/>
              <a:ahLst/>
              <a:cxnLst/>
              <a:rect l="l" t="t" r="r" b="b"/>
              <a:pathLst>
                <a:path w="114934" h="48895">
                  <a:moveTo>
                    <a:pt x="32270" y="31623"/>
                  </a:moveTo>
                  <a:lnTo>
                    <a:pt x="31432" y="29095"/>
                  </a:lnTo>
                  <a:lnTo>
                    <a:pt x="29692" y="27012"/>
                  </a:lnTo>
                  <a:lnTo>
                    <a:pt x="28486" y="25527"/>
                  </a:lnTo>
                  <a:lnTo>
                    <a:pt x="28003" y="24930"/>
                  </a:lnTo>
                  <a:lnTo>
                    <a:pt x="25895" y="23698"/>
                  </a:lnTo>
                  <a:lnTo>
                    <a:pt x="25895" y="37452"/>
                  </a:lnTo>
                  <a:lnTo>
                    <a:pt x="24993" y="39687"/>
                  </a:lnTo>
                  <a:lnTo>
                    <a:pt x="21539" y="42926"/>
                  </a:lnTo>
                  <a:lnTo>
                    <a:pt x="19164" y="43726"/>
                  </a:lnTo>
                  <a:lnTo>
                    <a:pt x="13119" y="43726"/>
                  </a:lnTo>
                  <a:lnTo>
                    <a:pt x="10731" y="42926"/>
                  </a:lnTo>
                  <a:lnTo>
                    <a:pt x="7264" y="39687"/>
                  </a:lnTo>
                  <a:lnTo>
                    <a:pt x="6413" y="37452"/>
                  </a:lnTo>
                  <a:lnTo>
                    <a:pt x="6489" y="31623"/>
                  </a:lnTo>
                  <a:lnTo>
                    <a:pt x="7264" y="29565"/>
                  </a:lnTo>
                  <a:lnTo>
                    <a:pt x="10731" y="26339"/>
                  </a:lnTo>
                  <a:lnTo>
                    <a:pt x="13119" y="25527"/>
                  </a:lnTo>
                  <a:lnTo>
                    <a:pt x="19164" y="25527"/>
                  </a:lnTo>
                  <a:lnTo>
                    <a:pt x="21590" y="26339"/>
                  </a:lnTo>
                  <a:lnTo>
                    <a:pt x="25057" y="29565"/>
                  </a:lnTo>
                  <a:lnTo>
                    <a:pt x="25831" y="31623"/>
                  </a:lnTo>
                  <a:lnTo>
                    <a:pt x="25895" y="37452"/>
                  </a:lnTo>
                  <a:lnTo>
                    <a:pt x="25895" y="23698"/>
                  </a:lnTo>
                  <a:lnTo>
                    <a:pt x="25615" y="23533"/>
                  </a:lnTo>
                  <a:lnTo>
                    <a:pt x="22555" y="22821"/>
                  </a:lnTo>
                  <a:lnTo>
                    <a:pt x="25260" y="22148"/>
                  </a:lnTo>
                  <a:lnTo>
                    <a:pt x="27355" y="20878"/>
                  </a:lnTo>
                  <a:lnTo>
                    <a:pt x="27647" y="20510"/>
                  </a:lnTo>
                  <a:lnTo>
                    <a:pt x="30416" y="17145"/>
                  </a:lnTo>
                  <a:lnTo>
                    <a:pt x="31064" y="15214"/>
                  </a:lnTo>
                  <a:lnTo>
                    <a:pt x="31191" y="8445"/>
                  </a:lnTo>
                  <a:lnTo>
                    <a:pt x="29933" y="5715"/>
                  </a:lnTo>
                  <a:lnTo>
                    <a:pt x="29819" y="5448"/>
                  </a:lnTo>
                  <a:lnTo>
                    <a:pt x="29298" y="5029"/>
                  </a:lnTo>
                  <a:lnTo>
                    <a:pt x="24853" y="1397"/>
                  </a:lnTo>
                  <a:lnTo>
                    <a:pt x="24853" y="10337"/>
                  </a:lnTo>
                  <a:lnTo>
                    <a:pt x="24853" y="15214"/>
                  </a:lnTo>
                  <a:lnTo>
                    <a:pt x="24053" y="17145"/>
                  </a:lnTo>
                  <a:lnTo>
                    <a:pt x="21018" y="19837"/>
                  </a:lnTo>
                  <a:lnTo>
                    <a:pt x="18884" y="20510"/>
                  </a:lnTo>
                  <a:lnTo>
                    <a:pt x="13398" y="20510"/>
                  </a:lnTo>
                  <a:lnTo>
                    <a:pt x="11264" y="19837"/>
                  </a:lnTo>
                  <a:lnTo>
                    <a:pt x="8229" y="17145"/>
                  </a:lnTo>
                  <a:lnTo>
                    <a:pt x="7429" y="15214"/>
                  </a:lnTo>
                  <a:lnTo>
                    <a:pt x="7429" y="10337"/>
                  </a:lnTo>
                  <a:lnTo>
                    <a:pt x="8191" y="8445"/>
                  </a:lnTo>
                  <a:lnTo>
                    <a:pt x="11264" y="5715"/>
                  </a:lnTo>
                  <a:lnTo>
                    <a:pt x="13398" y="5029"/>
                  </a:lnTo>
                  <a:lnTo>
                    <a:pt x="18884" y="5029"/>
                  </a:lnTo>
                  <a:lnTo>
                    <a:pt x="21018" y="5715"/>
                  </a:lnTo>
                  <a:lnTo>
                    <a:pt x="24091" y="8445"/>
                  </a:lnTo>
                  <a:lnTo>
                    <a:pt x="24853" y="10337"/>
                  </a:lnTo>
                  <a:lnTo>
                    <a:pt x="24853" y="1397"/>
                  </a:lnTo>
                  <a:lnTo>
                    <a:pt x="24485" y="1092"/>
                  </a:lnTo>
                  <a:lnTo>
                    <a:pt x="20815" y="0"/>
                  </a:lnTo>
                  <a:lnTo>
                    <a:pt x="11455" y="0"/>
                  </a:lnTo>
                  <a:lnTo>
                    <a:pt x="7785" y="1092"/>
                  </a:lnTo>
                  <a:lnTo>
                    <a:pt x="2425" y="5448"/>
                  </a:lnTo>
                  <a:lnTo>
                    <a:pt x="1092" y="8445"/>
                  </a:lnTo>
                  <a:lnTo>
                    <a:pt x="1219" y="15214"/>
                  </a:lnTo>
                  <a:lnTo>
                    <a:pt x="1866" y="17145"/>
                  </a:lnTo>
                  <a:lnTo>
                    <a:pt x="4927" y="20878"/>
                  </a:lnTo>
                  <a:lnTo>
                    <a:pt x="7023" y="22148"/>
                  </a:lnTo>
                  <a:lnTo>
                    <a:pt x="9766" y="22821"/>
                  </a:lnTo>
                  <a:lnTo>
                    <a:pt x="6705" y="23533"/>
                  </a:lnTo>
                  <a:lnTo>
                    <a:pt x="4318" y="24930"/>
                  </a:lnTo>
                  <a:lnTo>
                    <a:pt x="850" y="29095"/>
                  </a:lnTo>
                  <a:lnTo>
                    <a:pt x="0" y="31623"/>
                  </a:lnTo>
                  <a:lnTo>
                    <a:pt x="0" y="39179"/>
                  </a:lnTo>
                  <a:lnTo>
                    <a:pt x="1371" y="42684"/>
                  </a:lnTo>
                  <a:lnTo>
                    <a:pt x="6946" y="47548"/>
                  </a:lnTo>
                  <a:lnTo>
                    <a:pt x="10934" y="48768"/>
                  </a:lnTo>
                  <a:lnTo>
                    <a:pt x="21297" y="48768"/>
                  </a:lnTo>
                  <a:lnTo>
                    <a:pt x="25298" y="47548"/>
                  </a:lnTo>
                  <a:lnTo>
                    <a:pt x="29667" y="43726"/>
                  </a:lnTo>
                  <a:lnTo>
                    <a:pt x="30861" y="42684"/>
                  </a:lnTo>
                  <a:lnTo>
                    <a:pt x="32270" y="39179"/>
                  </a:lnTo>
                  <a:lnTo>
                    <a:pt x="32270" y="31623"/>
                  </a:lnTo>
                  <a:close/>
                </a:path>
                <a:path w="114934" h="48895">
                  <a:moveTo>
                    <a:pt x="73456" y="16471"/>
                  </a:moveTo>
                  <a:lnTo>
                    <a:pt x="72047" y="10414"/>
                  </a:lnTo>
                  <a:lnTo>
                    <a:pt x="68453" y="5029"/>
                  </a:lnTo>
                  <a:lnTo>
                    <a:pt x="67081" y="2984"/>
                  </a:lnTo>
                  <a:lnTo>
                    <a:pt x="67081" y="17932"/>
                  </a:lnTo>
                  <a:lnTo>
                    <a:pt x="67081" y="30835"/>
                  </a:lnTo>
                  <a:lnTo>
                    <a:pt x="66281" y="35674"/>
                  </a:lnTo>
                  <a:lnTo>
                    <a:pt x="62966" y="42113"/>
                  </a:lnTo>
                  <a:lnTo>
                    <a:pt x="60502" y="43726"/>
                  </a:lnTo>
                  <a:lnTo>
                    <a:pt x="53936" y="43726"/>
                  </a:lnTo>
                  <a:lnTo>
                    <a:pt x="51435" y="42113"/>
                  </a:lnTo>
                  <a:lnTo>
                    <a:pt x="49784" y="38900"/>
                  </a:lnTo>
                  <a:lnTo>
                    <a:pt x="48171" y="35674"/>
                  </a:lnTo>
                  <a:lnTo>
                    <a:pt x="47320" y="30835"/>
                  </a:lnTo>
                  <a:lnTo>
                    <a:pt x="47320" y="17932"/>
                  </a:lnTo>
                  <a:lnTo>
                    <a:pt x="48171" y="13081"/>
                  </a:lnTo>
                  <a:lnTo>
                    <a:pt x="49784" y="9867"/>
                  </a:lnTo>
                  <a:lnTo>
                    <a:pt x="51435" y="6642"/>
                  </a:lnTo>
                  <a:lnTo>
                    <a:pt x="53936" y="5029"/>
                  </a:lnTo>
                  <a:lnTo>
                    <a:pt x="60502" y="5029"/>
                  </a:lnTo>
                  <a:lnTo>
                    <a:pt x="62966" y="6642"/>
                  </a:lnTo>
                  <a:lnTo>
                    <a:pt x="66281" y="13081"/>
                  </a:lnTo>
                  <a:lnTo>
                    <a:pt x="67081" y="17932"/>
                  </a:lnTo>
                  <a:lnTo>
                    <a:pt x="67081" y="2984"/>
                  </a:lnTo>
                  <a:lnTo>
                    <a:pt x="66484" y="2082"/>
                  </a:lnTo>
                  <a:lnTo>
                    <a:pt x="62484" y="0"/>
                  </a:lnTo>
                  <a:lnTo>
                    <a:pt x="51917" y="0"/>
                  </a:lnTo>
                  <a:lnTo>
                    <a:pt x="47879" y="2082"/>
                  </a:lnTo>
                  <a:lnTo>
                    <a:pt x="42316" y="10414"/>
                  </a:lnTo>
                  <a:lnTo>
                    <a:pt x="40944" y="16471"/>
                  </a:lnTo>
                  <a:lnTo>
                    <a:pt x="40944" y="32308"/>
                  </a:lnTo>
                  <a:lnTo>
                    <a:pt x="42316" y="38354"/>
                  </a:lnTo>
                  <a:lnTo>
                    <a:pt x="47879" y="46685"/>
                  </a:lnTo>
                  <a:lnTo>
                    <a:pt x="51917" y="48768"/>
                  </a:lnTo>
                  <a:lnTo>
                    <a:pt x="62484" y="48768"/>
                  </a:lnTo>
                  <a:lnTo>
                    <a:pt x="66484" y="46685"/>
                  </a:lnTo>
                  <a:lnTo>
                    <a:pt x="68453" y="43726"/>
                  </a:lnTo>
                  <a:lnTo>
                    <a:pt x="72047" y="38354"/>
                  </a:lnTo>
                  <a:lnTo>
                    <a:pt x="73456" y="32308"/>
                  </a:lnTo>
                  <a:lnTo>
                    <a:pt x="73456" y="16471"/>
                  </a:lnTo>
                  <a:close/>
                </a:path>
                <a:path w="114934" h="48895">
                  <a:moveTo>
                    <a:pt x="114515" y="16471"/>
                  </a:moveTo>
                  <a:lnTo>
                    <a:pt x="113106" y="10414"/>
                  </a:lnTo>
                  <a:lnTo>
                    <a:pt x="109512" y="5029"/>
                  </a:lnTo>
                  <a:lnTo>
                    <a:pt x="108140" y="2984"/>
                  </a:lnTo>
                  <a:lnTo>
                    <a:pt x="108140" y="17932"/>
                  </a:lnTo>
                  <a:lnTo>
                    <a:pt x="108140" y="30835"/>
                  </a:lnTo>
                  <a:lnTo>
                    <a:pt x="107340" y="35674"/>
                  </a:lnTo>
                  <a:lnTo>
                    <a:pt x="104025" y="42113"/>
                  </a:lnTo>
                  <a:lnTo>
                    <a:pt x="101574" y="43726"/>
                  </a:lnTo>
                  <a:lnTo>
                    <a:pt x="94996" y="43726"/>
                  </a:lnTo>
                  <a:lnTo>
                    <a:pt x="92494" y="42113"/>
                  </a:lnTo>
                  <a:lnTo>
                    <a:pt x="90843" y="38900"/>
                  </a:lnTo>
                  <a:lnTo>
                    <a:pt x="89230" y="35674"/>
                  </a:lnTo>
                  <a:lnTo>
                    <a:pt x="88379" y="30835"/>
                  </a:lnTo>
                  <a:lnTo>
                    <a:pt x="88379" y="17932"/>
                  </a:lnTo>
                  <a:lnTo>
                    <a:pt x="89230" y="13081"/>
                  </a:lnTo>
                  <a:lnTo>
                    <a:pt x="90843" y="9867"/>
                  </a:lnTo>
                  <a:lnTo>
                    <a:pt x="92494" y="6642"/>
                  </a:lnTo>
                  <a:lnTo>
                    <a:pt x="94996" y="5029"/>
                  </a:lnTo>
                  <a:lnTo>
                    <a:pt x="101574" y="5029"/>
                  </a:lnTo>
                  <a:lnTo>
                    <a:pt x="104025" y="6642"/>
                  </a:lnTo>
                  <a:lnTo>
                    <a:pt x="107340" y="13081"/>
                  </a:lnTo>
                  <a:lnTo>
                    <a:pt x="108140" y="17932"/>
                  </a:lnTo>
                  <a:lnTo>
                    <a:pt x="108140" y="2984"/>
                  </a:lnTo>
                  <a:lnTo>
                    <a:pt x="107543" y="2082"/>
                  </a:lnTo>
                  <a:lnTo>
                    <a:pt x="103543" y="0"/>
                  </a:lnTo>
                  <a:lnTo>
                    <a:pt x="92976" y="0"/>
                  </a:lnTo>
                  <a:lnTo>
                    <a:pt x="88950" y="2082"/>
                  </a:lnTo>
                  <a:lnTo>
                    <a:pt x="83375" y="10414"/>
                  </a:lnTo>
                  <a:lnTo>
                    <a:pt x="82003" y="16471"/>
                  </a:lnTo>
                  <a:lnTo>
                    <a:pt x="82003" y="32308"/>
                  </a:lnTo>
                  <a:lnTo>
                    <a:pt x="83375" y="38354"/>
                  </a:lnTo>
                  <a:lnTo>
                    <a:pt x="88950" y="46685"/>
                  </a:lnTo>
                  <a:lnTo>
                    <a:pt x="92976" y="48768"/>
                  </a:lnTo>
                  <a:lnTo>
                    <a:pt x="103543" y="48768"/>
                  </a:lnTo>
                  <a:lnTo>
                    <a:pt x="107543" y="46685"/>
                  </a:lnTo>
                  <a:lnTo>
                    <a:pt x="109512" y="43726"/>
                  </a:lnTo>
                  <a:lnTo>
                    <a:pt x="113106" y="38354"/>
                  </a:lnTo>
                  <a:lnTo>
                    <a:pt x="114515" y="32308"/>
                  </a:lnTo>
                  <a:lnTo>
                    <a:pt x="114515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59">
              <a:extLst>
                <a:ext uri="{FF2B5EF4-FFF2-40B4-BE49-F238E27FC236}">
                  <a16:creationId xmlns:a16="http://schemas.microsoft.com/office/drawing/2014/main" id="{8BCE8B52-502D-2169-0932-9137DECB3947}"/>
                </a:ext>
              </a:extLst>
            </p:cNvPr>
            <p:cNvSpPr/>
            <p:nvPr/>
          </p:nvSpPr>
          <p:spPr>
            <a:xfrm>
              <a:off x="11313455" y="453448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567"/>
                  </a:lnTo>
                </a:path>
              </a:pathLst>
            </a:custGeom>
            <a:ln w="5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0">
              <a:extLst>
                <a:ext uri="{FF2B5EF4-FFF2-40B4-BE49-F238E27FC236}">
                  <a16:creationId xmlns:a16="http://schemas.microsoft.com/office/drawing/2014/main" id="{9EC41BA2-1D3B-D336-15C3-7FE020A6EEBE}"/>
                </a:ext>
              </a:extLst>
            </p:cNvPr>
            <p:cNvSpPr/>
            <p:nvPr/>
          </p:nvSpPr>
          <p:spPr>
            <a:xfrm>
              <a:off x="11238382" y="4580762"/>
              <a:ext cx="153035" cy="48895"/>
            </a:xfrm>
            <a:custGeom>
              <a:avLst/>
              <a:gdLst/>
              <a:ahLst/>
              <a:cxnLst/>
              <a:rect l="l" t="t" r="r" b="b"/>
              <a:pathLst>
                <a:path w="153034" h="48895">
                  <a:moveTo>
                    <a:pt x="28041" y="42494"/>
                  </a:moveTo>
                  <a:lnTo>
                    <a:pt x="17627" y="42494"/>
                  </a:lnTo>
                  <a:lnTo>
                    <a:pt x="17627" y="838"/>
                  </a:lnTo>
                  <a:lnTo>
                    <a:pt x="11252" y="838"/>
                  </a:lnTo>
                  <a:lnTo>
                    <a:pt x="0" y="3111"/>
                  </a:lnTo>
                  <a:lnTo>
                    <a:pt x="0" y="8902"/>
                  </a:lnTo>
                  <a:lnTo>
                    <a:pt x="11341" y="6629"/>
                  </a:lnTo>
                  <a:lnTo>
                    <a:pt x="11341" y="42494"/>
                  </a:lnTo>
                  <a:lnTo>
                    <a:pt x="927" y="42494"/>
                  </a:lnTo>
                  <a:lnTo>
                    <a:pt x="927" y="47853"/>
                  </a:lnTo>
                  <a:lnTo>
                    <a:pt x="28041" y="47853"/>
                  </a:lnTo>
                  <a:lnTo>
                    <a:pt x="28041" y="42494"/>
                  </a:lnTo>
                  <a:close/>
                </a:path>
                <a:path w="153034" h="48895">
                  <a:moveTo>
                    <a:pt x="70751" y="16471"/>
                  </a:moveTo>
                  <a:lnTo>
                    <a:pt x="69380" y="10414"/>
                  </a:lnTo>
                  <a:lnTo>
                    <a:pt x="65786" y="5029"/>
                  </a:lnTo>
                  <a:lnTo>
                    <a:pt x="64414" y="2984"/>
                  </a:lnTo>
                  <a:lnTo>
                    <a:pt x="64414" y="17932"/>
                  </a:lnTo>
                  <a:lnTo>
                    <a:pt x="64414" y="30835"/>
                  </a:lnTo>
                  <a:lnTo>
                    <a:pt x="63576" y="35674"/>
                  </a:lnTo>
                  <a:lnTo>
                    <a:pt x="60261" y="42113"/>
                  </a:lnTo>
                  <a:lnTo>
                    <a:pt x="57797" y="43726"/>
                  </a:lnTo>
                  <a:lnTo>
                    <a:pt x="51231" y="43726"/>
                  </a:lnTo>
                  <a:lnTo>
                    <a:pt x="48768" y="42113"/>
                  </a:lnTo>
                  <a:lnTo>
                    <a:pt x="45466" y="35674"/>
                  </a:lnTo>
                  <a:lnTo>
                    <a:pt x="44653" y="30835"/>
                  </a:lnTo>
                  <a:lnTo>
                    <a:pt x="44653" y="17932"/>
                  </a:lnTo>
                  <a:lnTo>
                    <a:pt x="45466" y="13081"/>
                  </a:lnTo>
                  <a:lnTo>
                    <a:pt x="48768" y="6642"/>
                  </a:lnTo>
                  <a:lnTo>
                    <a:pt x="51231" y="5029"/>
                  </a:lnTo>
                  <a:lnTo>
                    <a:pt x="57797" y="5029"/>
                  </a:lnTo>
                  <a:lnTo>
                    <a:pt x="60261" y="6642"/>
                  </a:lnTo>
                  <a:lnTo>
                    <a:pt x="63576" y="13081"/>
                  </a:lnTo>
                  <a:lnTo>
                    <a:pt x="64414" y="17932"/>
                  </a:lnTo>
                  <a:lnTo>
                    <a:pt x="64414" y="2984"/>
                  </a:lnTo>
                  <a:lnTo>
                    <a:pt x="63817" y="2082"/>
                  </a:lnTo>
                  <a:lnTo>
                    <a:pt x="59778" y="0"/>
                  </a:lnTo>
                  <a:lnTo>
                    <a:pt x="49212" y="0"/>
                  </a:lnTo>
                  <a:lnTo>
                    <a:pt x="45224" y="2082"/>
                  </a:lnTo>
                  <a:lnTo>
                    <a:pt x="39649" y="10414"/>
                  </a:lnTo>
                  <a:lnTo>
                    <a:pt x="38239" y="16471"/>
                  </a:lnTo>
                  <a:lnTo>
                    <a:pt x="38239" y="32308"/>
                  </a:lnTo>
                  <a:lnTo>
                    <a:pt x="39649" y="38354"/>
                  </a:lnTo>
                  <a:lnTo>
                    <a:pt x="45224" y="46685"/>
                  </a:lnTo>
                  <a:lnTo>
                    <a:pt x="49212" y="48768"/>
                  </a:lnTo>
                  <a:lnTo>
                    <a:pt x="59778" y="48768"/>
                  </a:lnTo>
                  <a:lnTo>
                    <a:pt x="63817" y="46685"/>
                  </a:lnTo>
                  <a:lnTo>
                    <a:pt x="65786" y="43726"/>
                  </a:lnTo>
                  <a:lnTo>
                    <a:pt x="69380" y="38354"/>
                  </a:lnTo>
                  <a:lnTo>
                    <a:pt x="70751" y="32308"/>
                  </a:lnTo>
                  <a:lnTo>
                    <a:pt x="70751" y="16471"/>
                  </a:lnTo>
                  <a:close/>
                </a:path>
                <a:path w="153034" h="48895">
                  <a:moveTo>
                    <a:pt x="111810" y="16471"/>
                  </a:moveTo>
                  <a:lnTo>
                    <a:pt x="110439" y="10414"/>
                  </a:lnTo>
                  <a:lnTo>
                    <a:pt x="106845" y="5029"/>
                  </a:lnTo>
                  <a:lnTo>
                    <a:pt x="105486" y="2997"/>
                  </a:lnTo>
                  <a:lnTo>
                    <a:pt x="105486" y="17932"/>
                  </a:lnTo>
                  <a:lnTo>
                    <a:pt x="105486" y="30835"/>
                  </a:lnTo>
                  <a:lnTo>
                    <a:pt x="104635" y="35674"/>
                  </a:lnTo>
                  <a:lnTo>
                    <a:pt x="101320" y="42113"/>
                  </a:lnTo>
                  <a:lnTo>
                    <a:pt x="98869" y="43726"/>
                  </a:lnTo>
                  <a:lnTo>
                    <a:pt x="92290" y="43726"/>
                  </a:lnTo>
                  <a:lnTo>
                    <a:pt x="89827" y="42113"/>
                  </a:lnTo>
                  <a:lnTo>
                    <a:pt x="86525" y="35674"/>
                  </a:lnTo>
                  <a:lnTo>
                    <a:pt x="85712" y="30835"/>
                  </a:lnTo>
                  <a:lnTo>
                    <a:pt x="85712" y="17932"/>
                  </a:lnTo>
                  <a:lnTo>
                    <a:pt x="86525" y="13081"/>
                  </a:lnTo>
                  <a:lnTo>
                    <a:pt x="89827" y="6642"/>
                  </a:lnTo>
                  <a:lnTo>
                    <a:pt x="92290" y="5029"/>
                  </a:lnTo>
                  <a:lnTo>
                    <a:pt x="98869" y="5029"/>
                  </a:lnTo>
                  <a:lnTo>
                    <a:pt x="101320" y="6642"/>
                  </a:lnTo>
                  <a:lnTo>
                    <a:pt x="104635" y="13081"/>
                  </a:lnTo>
                  <a:lnTo>
                    <a:pt x="105486" y="17932"/>
                  </a:lnTo>
                  <a:lnTo>
                    <a:pt x="105486" y="2997"/>
                  </a:lnTo>
                  <a:lnTo>
                    <a:pt x="104876" y="2082"/>
                  </a:lnTo>
                  <a:lnTo>
                    <a:pt x="100838" y="0"/>
                  </a:lnTo>
                  <a:lnTo>
                    <a:pt x="90271" y="0"/>
                  </a:lnTo>
                  <a:lnTo>
                    <a:pt x="86283" y="2082"/>
                  </a:lnTo>
                  <a:lnTo>
                    <a:pt x="80708" y="10414"/>
                  </a:lnTo>
                  <a:lnTo>
                    <a:pt x="79298" y="16471"/>
                  </a:lnTo>
                  <a:lnTo>
                    <a:pt x="79298" y="32308"/>
                  </a:lnTo>
                  <a:lnTo>
                    <a:pt x="80708" y="38354"/>
                  </a:lnTo>
                  <a:lnTo>
                    <a:pt x="86283" y="46685"/>
                  </a:lnTo>
                  <a:lnTo>
                    <a:pt x="90271" y="48768"/>
                  </a:lnTo>
                  <a:lnTo>
                    <a:pt x="100838" y="48768"/>
                  </a:lnTo>
                  <a:lnTo>
                    <a:pt x="104876" y="46685"/>
                  </a:lnTo>
                  <a:lnTo>
                    <a:pt x="106845" y="43726"/>
                  </a:lnTo>
                  <a:lnTo>
                    <a:pt x="110439" y="38354"/>
                  </a:lnTo>
                  <a:lnTo>
                    <a:pt x="111810" y="32308"/>
                  </a:lnTo>
                  <a:lnTo>
                    <a:pt x="111810" y="16471"/>
                  </a:lnTo>
                  <a:close/>
                </a:path>
                <a:path w="153034" h="48895">
                  <a:moveTo>
                    <a:pt x="152869" y="16471"/>
                  </a:moveTo>
                  <a:lnTo>
                    <a:pt x="151498" y="10414"/>
                  </a:lnTo>
                  <a:lnTo>
                    <a:pt x="147904" y="5029"/>
                  </a:lnTo>
                  <a:lnTo>
                    <a:pt x="146494" y="2921"/>
                  </a:lnTo>
                  <a:lnTo>
                    <a:pt x="146494" y="17932"/>
                  </a:lnTo>
                  <a:lnTo>
                    <a:pt x="146494" y="30835"/>
                  </a:lnTo>
                  <a:lnTo>
                    <a:pt x="145694" y="35674"/>
                  </a:lnTo>
                  <a:lnTo>
                    <a:pt x="142392" y="42113"/>
                  </a:lnTo>
                  <a:lnTo>
                    <a:pt x="139928" y="43726"/>
                  </a:lnTo>
                  <a:lnTo>
                    <a:pt x="133350" y="43726"/>
                  </a:lnTo>
                  <a:lnTo>
                    <a:pt x="130886" y="42113"/>
                  </a:lnTo>
                  <a:lnTo>
                    <a:pt x="127584" y="35674"/>
                  </a:lnTo>
                  <a:lnTo>
                    <a:pt x="126733" y="30835"/>
                  </a:lnTo>
                  <a:lnTo>
                    <a:pt x="126733" y="17932"/>
                  </a:lnTo>
                  <a:lnTo>
                    <a:pt x="127584" y="13081"/>
                  </a:lnTo>
                  <a:lnTo>
                    <a:pt x="130886" y="6642"/>
                  </a:lnTo>
                  <a:lnTo>
                    <a:pt x="133350" y="5029"/>
                  </a:lnTo>
                  <a:lnTo>
                    <a:pt x="139928" y="5029"/>
                  </a:lnTo>
                  <a:lnTo>
                    <a:pt x="142392" y="6642"/>
                  </a:lnTo>
                  <a:lnTo>
                    <a:pt x="145694" y="13081"/>
                  </a:lnTo>
                  <a:lnTo>
                    <a:pt x="146494" y="17932"/>
                  </a:lnTo>
                  <a:lnTo>
                    <a:pt x="146494" y="2921"/>
                  </a:lnTo>
                  <a:lnTo>
                    <a:pt x="145935" y="2082"/>
                  </a:lnTo>
                  <a:lnTo>
                    <a:pt x="141897" y="0"/>
                  </a:lnTo>
                  <a:lnTo>
                    <a:pt x="131330" y="0"/>
                  </a:lnTo>
                  <a:lnTo>
                    <a:pt x="127304" y="2082"/>
                  </a:lnTo>
                  <a:lnTo>
                    <a:pt x="121729" y="10414"/>
                  </a:lnTo>
                  <a:lnTo>
                    <a:pt x="120357" y="16471"/>
                  </a:lnTo>
                  <a:lnTo>
                    <a:pt x="120357" y="32308"/>
                  </a:lnTo>
                  <a:lnTo>
                    <a:pt x="121729" y="38354"/>
                  </a:lnTo>
                  <a:lnTo>
                    <a:pt x="127304" y="46685"/>
                  </a:lnTo>
                  <a:lnTo>
                    <a:pt x="131330" y="48768"/>
                  </a:lnTo>
                  <a:lnTo>
                    <a:pt x="141897" y="48768"/>
                  </a:lnTo>
                  <a:lnTo>
                    <a:pt x="145935" y="46685"/>
                  </a:lnTo>
                  <a:lnTo>
                    <a:pt x="147904" y="43726"/>
                  </a:lnTo>
                  <a:lnTo>
                    <a:pt x="151498" y="38354"/>
                  </a:lnTo>
                  <a:lnTo>
                    <a:pt x="152869" y="32308"/>
                  </a:lnTo>
                  <a:lnTo>
                    <a:pt x="152869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1">
              <a:extLst>
                <a:ext uri="{FF2B5EF4-FFF2-40B4-BE49-F238E27FC236}">
                  <a16:creationId xmlns:a16="http://schemas.microsoft.com/office/drawing/2014/main" id="{0A6A9444-9B3F-CA01-BB51-494040CBABC1}"/>
                </a:ext>
              </a:extLst>
            </p:cNvPr>
            <p:cNvSpPr/>
            <p:nvPr/>
          </p:nvSpPr>
          <p:spPr>
            <a:xfrm>
              <a:off x="9226438" y="446431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2">
              <a:extLst>
                <a:ext uri="{FF2B5EF4-FFF2-40B4-BE49-F238E27FC236}">
                  <a16:creationId xmlns:a16="http://schemas.microsoft.com/office/drawing/2014/main" id="{8CA17D67-5314-F420-18E7-F93A1DE3789D}"/>
                </a:ext>
              </a:extLst>
            </p:cNvPr>
            <p:cNvSpPr/>
            <p:nvPr/>
          </p:nvSpPr>
          <p:spPr>
            <a:xfrm>
              <a:off x="9023350" y="4440961"/>
              <a:ext cx="176530" cy="48895"/>
            </a:xfrm>
            <a:custGeom>
              <a:avLst/>
              <a:gdLst/>
              <a:ahLst/>
              <a:cxnLst/>
              <a:rect l="l" t="t" r="r" b="b"/>
              <a:pathLst>
                <a:path w="176529" h="48895">
                  <a:moveTo>
                    <a:pt x="32512" y="16471"/>
                  </a:moveTo>
                  <a:lnTo>
                    <a:pt x="31127" y="10426"/>
                  </a:lnTo>
                  <a:lnTo>
                    <a:pt x="27533" y="5041"/>
                  </a:lnTo>
                  <a:lnTo>
                    <a:pt x="26149" y="2971"/>
                  </a:lnTo>
                  <a:lnTo>
                    <a:pt x="26149" y="17932"/>
                  </a:lnTo>
                  <a:lnTo>
                    <a:pt x="26149" y="30848"/>
                  </a:lnTo>
                  <a:lnTo>
                    <a:pt x="25323" y="35674"/>
                  </a:lnTo>
                  <a:lnTo>
                    <a:pt x="22021" y="42125"/>
                  </a:lnTo>
                  <a:lnTo>
                    <a:pt x="19558" y="43738"/>
                  </a:lnTo>
                  <a:lnTo>
                    <a:pt x="12979" y="43738"/>
                  </a:lnTo>
                  <a:lnTo>
                    <a:pt x="10515" y="42125"/>
                  </a:lnTo>
                  <a:lnTo>
                    <a:pt x="7213" y="35674"/>
                  </a:lnTo>
                  <a:lnTo>
                    <a:pt x="6388" y="30848"/>
                  </a:lnTo>
                  <a:lnTo>
                    <a:pt x="6388" y="17932"/>
                  </a:lnTo>
                  <a:lnTo>
                    <a:pt x="7213" y="13093"/>
                  </a:lnTo>
                  <a:lnTo>
                    <a:pt x="10515" y="6642"/>
                  </a:lnTo>
                  <a:lnTo>
                    <a:pt x="12979" y="5041"/>
                  </a:lnTo>
                  <a:lnTo>
                    <a:pt x="19558" y="5041"/>
                  </a:lnTo>
                  <a:lnTo>
                    <a:pt x="22021" y="6642"/>
                  </a:lnTo>
                  <a:lnTo>
                    <a:pt x="25323" y="13093"/>
                  </a:lnTo>
                  <a:lnTo>
                    <a:pt x="26149" y="17932"/>
                  </a:lnTo>
                  <a:lnTo>
                    <a:pt x="26149" y="2971"/>
                  </a:lnTo>
                  <a:lnTo>
                    <a:pt x="25565" y="2082"/>
                  </a:lnTo>
                  <a:lnTo>
                    <a:pt x="21526" y="0"/>
                  </a:lnTo>
                  <a:lnTo>
                    <a:pt x="10985" y="0"/>
                  </a:lnTo>
                  <a:lnTo>
                    <a:pt x="6959" y="2082"/>
                  </a:lnTo>
                  <a:lnTo>
                    <a:pt x="1384" y="10426"/>
                  </a:lnTo>
                  <a:lnTo>
                    <a:pt x="0" y="16471"/>
                  </a:lnTo>
                  <a:lnTo>
                    <a:pt x="0" y="32308"/>
                  </a:lnTo>
                  <a:lnTo>
                    <a:pt x="1384" y="38354"/>
                  </a:lnTo>
                  <a:lnTo>
                    <a:pt x="6959" y="46685"/>
                  </a:lnTo>
                  <a:lnTo>
                    <a:pt x="10985" y="48768"/>
                  </a:lnTo>
                  <a:lnTo>
                    <a:pt x="21526" y="48768"/>
                  </a:lnTo>
                  <a:lnTo>
                    <a:pt x="25565" y="46685"/>
                  </a:lnTo>
                  <a:lnTo>
                    <a:pt x="27533" y="43738"/>
                  </a:lnTo>
                  <a:lnTo>
                    <a:pt x="31127" y="38354"/>
                  </a:lnTo>
                  <a:lnTo>
                    <a:pt x="32512" y="32308"/>
                  </a:lnTo>
                  <a:lnTo>
                    <a:pt x="32512" y="16471"/>
                  </a:lnTo>
                  <a:close/>
                </a:path>
                <a:path w="176529" h="48895">
                  <a:moveTo>
                    <a:pt x="50355" y="39852"/>
                  </a:moveTo>
                  <a:lnTo>
                    <a:pt x="43700" y="39852"/>
                  </a:lnTo>
                  <a:lnTo>
                    <a:pt x="43700" y="47853"/>
                  </a:lnTo>
                  <a:lnTo>
                    <a:pt x="50355" y="47853"/>
                  </a:lnTo>
                  <a:lnTo>
                    <a:pt x="50355" y="39852"/>
                  </a:lnTo>
                  <a:close/>
                </a:path>
                <a:path w="176529" h="48895">
                  <a:moveTo>
                    <a:pt x="93840" y="16471"/>
                  </a:moveTo>
                  <a:lnTo>
                    <a:pt x="92405" y="10426"/>
                  </a:lnTo>
                  <a:lnTo>
                    <a:pt x="88696" y="5041"/>
                  </a:lnTo>
                  <a:lnTo>
                    <a:pt x="86664" y="2082"/>
                  </a:lnTo>
                  <a:lnTo>
                    <a:pt x="86360" y="1930"/>
                  </a:lnTo>
                  <a:lnTo>
                    <a:pt x="86360" y="12611"/>
                  </a:lnTo>
                  <a:lnTo>
                    <a:pt x="86360" y="19392"/>
                  </a:lnTo>
                  <a:lnTo>
                    <a:pt x="85534" y="22072"/>
                  </a:lnTo>
                  <a:lnTo>
                    <a:pt x="82194" y="25971"/>
                  </a:lnTo>
                  <a:lnTo>
                    <a:pt x="79933" y="26949"/>
                  </a:lnTo>
                  <a:lnTo>
                    <a:pt x="74206" y="26949"/>
                  </a:lnTo>
                  <a:lnTo>
                    <a:pt x="71945" y="25971"/>
                  </a:lnTo>
                  <a:lnTo>
                    <a:pt x="68618" y="22072"/>
                  </a:lnTo>
                  <a:lnTo>
                    <a:pt x="67779" y="19392"/>
                  </a:lnTo>
                  <a:lnTo>
                    <a:pt x="67779" y="12611"/>
                  </a:lnTo>
                  <a:lnTo>
                    <a:pt x="68618" y="9944"/>
                  </a:lnTo>
                  <a:lnTo>
                    <a:pt x="71945" y="6019"/>
                  </a:lnTo>
                  <a:lnTo>
                    <a:pt x="74206" y="5041"/>
                  </a:lnTo>
                  <a:lnTo>
                    <a:pt x="79933" y="5041"/>
                  </a:lnTo>
                  <a:lnTo>
                    <a:pt x="82194" y="6019"/>
                  </a:lnTo>
                  <a:lnTo>
                    <a:pt x="85534" y="9944"/>
                  </a:lnTo>
                  <a:lnTo>
                    <a:pt x="86360" y="12611"/>
                  </a:lnTo>
                  <a:lnTo>
                    <a:pt x="86360" y="1930"/>
                  </a:lnTo>
                  <a:lnTo>
                    <a:pt x="82511" y="0"/>
                  </a:lnTo>
                  <a:lnTo>
                    <a:pt x="72326" y="0"/>
                  </a:lnTo>
                  <a:lnTo>
                    <a:pt x="68516" y="1460"/>
                  </a:lnTo>
                  <a:lnTo>
                    <a:pt x="62814" y="7302"/>
                  </a:lnTo>
                  <a:lnTo>
                    <a:pt x="61379" y="11163"/>
                  </a:lnTo>
                  <a:lnTo>
                    <a:pt x="61379" y="20929"/>
                  </a:lnTo>
                  <a:lnTo>
                    <a:pt x="62750" y="24815"/>
                  </a:lnTo>
                  <a:lnTo>
                    <a:pt x="68237" y="30505"/>
                  </a:lnTo>
                  <a:lnTo>
                    <a:pt x="71958" y="31927"/>
                  </a:lnTo>
                  <a:lnTo>
                    <a:pt x="78930" y="31927"/>
                  </a:lnTo>
                  <a:lnTo>
                    <a:pt x="87503" y="26314"/>
                  </a:lnTo>
                  <a:lnTo>
                    <a:pt x="87401" y="28117"/>
                  </a:lnTo>
                  <a:lnTo>
                    <a:pt x="87337" y="29514"/>
                  </a:lnTo>
                  <a:lnTo>
                    <a:pt x="87274" y="30505"/>
                  </a:lnTo>
                  <a:lnTo>
                    <a:pt x="87185" y="32067"/>
                  </a:lnTo>
                  <a:lnTo>
                    <a:pt x="85915" y="36360"/>
                  </a:lnTo>
                  <a:lnTo>
                    <a:pt x="81610" y="41846"/>
                  </a:lnTo>
                  <a:lnTo>
                    <a:pt x="81495" y="41998"/>
                  </a:lnTo>
                  <a:lnTo>
                    <a:pt x="78282" y="43408"/>
                  </a:lnTo>
                  <a:lnTo>
                    <a:pt x="72504" y="43408"/>
                  </a:lnTo>
                  <a:lnTo>
                    <a:pt x="70891" y="43218"/>
                  </a:lnTo>
                  <a:lnTo>
                    <a:pt x="67627" y="42418"/>
                  </a:lnTo>
                  <a:lnTo>
                    <a:pt x="66001" y="41846"/>
                  </a:lnTo>
                  <a:lnTo>
                    <a:pt x="64401" y="41084"/>
                  </a:lnTo>
                  <a:lnTo>
                    <a:pt x="64401" y="46875"/>
                  </a:lnTo>
                  <a:lnTo>
                    <a:pt x="66167" y="47510"/>
                  </a:lnTo>
                  <a:lnTo>
                    <a:pt x="67868" y="47980"/>
                  </a:lnTo>
                  <a:lnTo>
                    <a:pt x="71145" y="48615"/>
                  </a:lnTo>
                  <a:lnTo>
                    <a:pt x="72771" y="48768"/>
                  </a:lnTo>
                  <a:lnTo>
                    <a:pt x="80314" y="48768"/>
                  </a:lnTo>
                  <a:lnTo>
                    <a:pt x="85039" y="46570"/>
                  </a:lnTo>
                  <a:lnTo>
                    <a:pt x="87541" y="43408"/>
                  </a:lnTo>
                  <a:lnTo>
                    <a:pt x="92075" y="37719"/>
                  </a:lnTo>
                  <a:lnTo>
                    <a:pt x="93764" y="32067"/>
                  </a:lnTo>
                  <a:lnTo>
                    <a:pt x="93840" y="26314"/>
                  </a:lnTo>
                  <a:lnTo>
                    <a:pt x="93840" y="16471"/>
                  </a:lnTo>
                  <a:close/>
                </a:path>
                <a:path w="176529" h="48895">
                  <a:moveTo>
                    <a:pt x="134899" y="16471"/>
                  </a:moveTo>
                  <a:lnTo>
                    <a:pt x="133464" y="10426"/>
                  </a:lnTo>
                  <a:lnTo>
                    <a:pt x="129755" y="5041"/>
                  </a:lnTo>
                  <a:lnTo>
                    <a:pt x="127723" y="2082"/>
                  </a:lnTo>
                  <a:lnTo>
                    <a:pt x="127431" y="1943"/>
                  </a:lnTo>
                  <a:lnTo>
                    <a:pt x="127431" y="12611"/>
                  </a:lnTo>
                  <a:lnTo>
                    <a:pt x="127431" y="19392"/>
                  </a:lnTo>
                  <a:lnTo>
                    <a:pt x="126593" y="22072"/>
                  </a:lnTo>
                  <a:lnTo>
                    <a:pt x="123253" y="25971"/>
                  </a:lnTo>
                  <a:lnTo>
                    <a:pt x="120980" y="26949"/>
                  </a:lnTo>
                  <a:lnTo>
                    <a:pt x="115277" y="26949"/>
                  </a:lnTo>
                  <a:lnTo>
                    <a:pt x="113004" y="25971"/>
                  </a:lnTo>
                  <a:lnTo>
                    <a:pt x="109677" y="22072"/>
                  </a:lnTo>
                  <a:lnTo>
                    <a:pt x="108839" y="19392"/>
                  </a:lnTo>
                  <a:lnTo>
                    <a:pt x="108839" y="12611"/>
                  </a:lnTo>
                  <a:lnTo>
                    <a:pt x="109677" y="9944"/>
                  </a:lnTo>
                  <a:lnTo>
                    <a:pt x="113004" y="6019"/>
                  </a:lnTo>
                  <a:lnTo>
                    <a:pt x="115277" y="5041"/>
                  </a:lnTo>
                  <a:lnTo>
                    <a:pt x="120980" y="5041"/>
                  </a:lnTo>
                  <a:lnTo>
                    <a:pt x="123253" y="6019"/>
                  </a:lnTo>
                  <a:lnTo>
                    <a:pt x="126593" y="9944"/>
                  </a:lnTo>
                  <a:lnTo>
                    <a:pt x="127431" y="12611"/>
                  </a:lnTo>
                  <a:lnTo>
                    <a:pt x="127431" y="1943"/>
                  </a:lnTo>
                  <a:lnTo>
                    <a:pt x="123571" y="0"/>
                  </a:lnTo>
                  <a:lnTo>
                    <a:pt x="113385" y="0"/>
                  </a:lnTo>
                  <a:lnTo>
                    <a:pt x="109575" y="1460"/>
                  </a:lnTo>
                  <a:lnTo>
                    <a:pt x="103860" y="7302"/>
                  </a:lnTo>
                  <a:lnTo>
                    <a:pt x="102438" y="11163"/>
                  </a:lnTo>
                  <a:lnTo>
                    <a:pt x="102438" y="20929"/>
                  </a:lnTo>
                  <a:lnTo>
                    <a:pt x="103809" y="24815"/>
                  </a:lnTo>
                  <a:lnTo>
                    <a:pt x="109296" y="30505"/>
                  </a:lnTo>
                  <a:lnTo>
                    <a:pt x="113017" y="31927"/>
                  </a:lnTo>
                  <a:lnTo>
                    <a:pt x="119989" y="31927"/>
                  </a:lnTo>
                  <a:lnTo>
                    <a:pt x="128562" y="26314"/>
                  </a:lnTo>
                  <a:lnTo>
                    <a:pt x="128473" y="28117"/>
                  </a:lnTo>
                  <a:lnTo>
                    <a:pt x="128384" y="29514"/>
                  </a:lnTo>
                  <a:lnTo>
                    <a:pt x="128333" y="30505"/>
                  </a:lnTo>
                  <a:lnTo>
                    <a:pt x="128244" y="32067"/>
                  </a:lnTo>
                  <a:lnTo>
                    <a:pt x="126987" y="36360"/>
                  </a:lnTo>
                  <a:lnTo>
                    <a:pt x="122682" y="41846"/>
                  </a:lnTo>
                  <a:lnTo>
                    <a:pt x="122555" y="41998"/>
                  </a:lnTo>
                  <a:lnTo>
                    <a:pt x="119341" y="43408"/>
                  </a:lnTo>
                  <a:lnTo>
                    <a:pt x="113563" y="43408"/>
                  </a:lnTo>
                  <a:lnTo>
                    <a:pt x="111950" y="43218"/>
                  </a:lnTo>
                  <a:lnTo>
                    <a:pt x="108686" y="42418"/>
                  </a:lnTo>
                  <a:lnTo>
                    <a:pt x="107061" y="41846"/>
                  </a:lnTo>
                  <a:lnTo>
                    <a:pt x="105460" y="41084"/>
                  </a:lnTo>
                  <a:lnTo>
                    <a:pt x="105460" y="46875"/>
                  </a:lnTo>
                  <a:lnTo>
                    <a:pt x="107226" y="47510"/>
                  </a:lnTo>
                  <a:lnTo>
                    <a:pt x="108927" y="47980"/>
                  </a:lnTo>
                  <a:lnTo>
                    <a:pt x="112204" y="48615"/>
                  </a:lnTo>
                  <a:lnTo>
                    <a:pt x="113830" y="48768"/>
                  </a:lnTo>
                  <a:lnTo>
                    <a:pt x="121373" y="48768"/>
                  </a:lnTo>
                  <a:lnTo>
                    <a:pt x="134899" y="26314"/>
                  </a:lnTo>
                  <a:lnTo>
                    <a:pt x="134899" y="16471"/>
                  </a:lnTo>
                  <a:close/>
                </a:path>
                <a:path w="176529" h="48895">
                  <a:moveTo>
                    <a:pt x="176212" y="16471"/>
                  </a:moveTo>
                  <a:lnTo>
                    <a:pt x="174815" y="10426"/>
                  </a:lnTo>
                  <a:lnTo>
                    <a:pt x="171221" y="5041"/>
                  </a:lnTo>
                  <a:lnTo>
                    <a:pt x="169849" y="2984"/>
                  </a:lnTo>
                  <a:lnTo>
                    <a:pt x="169849" y="17932"/>
                  </a:lnTo>
                  <a:lnTo>
                    <a:pt x="169849" y="30848"/>
                  </a:lnTo>
                  <a:lnTo>
                    <a:pt x="169024" y="35674"/>
                  </a:lnTo>
                  <a:lnTo>
                    <a:pt x="165722" y="42125"/>
                  </a:lnTo>
                  <a:lnTo>
                    <a:pt x="163245" y="43738"/>
                  </a:lnTo>
                  <a:lnTo>
                    <a:pt x="156667" y="43738"/>
                  </a:lnTo>
                  <a:lnTo>
                    <a:pt x="154203" y="42125"/>
                  </a:lnTo>
                  <a:lnTo>
                    <a:pt x="150901" y="35674"/>
                  </a:lnTo>
                  <a:lnTo>
                    <a:pt x="150075" y="30848"/>
                  </a:lnTo>
                  <a:lnTo>
                    <a:pt x="150075" y="17932"/>
                  </a:lnTo>
                  <a:lnTo>
                    <a:pt x="150901" y="13093"/>
                  </a:lnTo>
                  <a:lnTo>
                    <a:pt x="154203" y="6642"/>
                  </a:lnTo>
                  <a:lnTo>
                    <a:pt x="156667" y="5041"/>
                  </a:lnTo>
                  <a:lnTo>
                    <a:pt x="163245" y="5041"/>
                  </a:lnTo>
                  <a:lnTo>
                    <a:pt x="165722" y="6642"/>
                  </a:lnTo>
                  <a:lnTo>
                    <a:pt x="169024" y="13093"/>
                  </a:lnTo>
                  <a:lnTo>
                    <a:pt x="169849" y="17932"/>
                  </a:lnTo>
                  <a:lnTo>
                    <a:pt x="169849" y="2984"/>
                  </a:lnTo>
                  <a:lnTo>
                    <a:pt x="169252" y="2082"/>
                  </a:lnTo>
                  <a:lnTo>
                    <a:pt x="165227" y="0"/>
                  </a:lnTo>
                  <a:lnTo>
                    <a:pt x="154673" y="0"/>
                  </a:lnTo>
                  <a:lnTo>
                    <a:pt x="150647" y="2082"/>
                  </a:lnTo>
                  <a:lnTo>
                    <a:pt x="145084" y="10426"/>
                  </a:lnTo>
                  <a:lnTo>
                    <a:pt x="143687" y="16471"/>
                  </a:lnTo>
                  <a:lnTo>
                    <a:pt x="143687" y="32308"/>
                  </a:lnTo>
                  <a:lnTo>
                    <a:pt x="145084" y="38354"/>
                  </a:lnTo>
                  <a:lnTo>
                    <a:pt x="150647" y="46685"/>
                  </a:lnTo>
                  <a:lnTo>
                    <a:pt x="154673" y="48768"/>
                  </a:lnTo>
                  <a:lnTo>
                    <a:pt x="165227" y="48768"/>
                  </a:lnTo>
                  <a:lnTo>
                    <a:pt x="169252" y="46685"/>
                  </a:lnTo>
                  <a:lnTo>
                    <a:pt x="171221" y="43738"/>
                  </a:lnTo>
                  <a:lnTo>
                    <a:pt x="174815" y="38354"/>
                  </a:lnTo>
                  <a:lnTo>
                    <a:pt x="176212" y="32308"/>
                  </a:lnTo>
                  <a:lnTo>
                    <a:pt x="176212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3">
              <a:extLst>
                <a:ext uri="{FF2B5EF4-FFF2-40B4-BE49-F238E27FC236}">
                  <a16:creationId xmlns:a16="http://schemas.microsoft.com/office/drawing/2014/main" id="{47A3B90B-3E7A-7709-8CF0-38595D660832}"/>
                </a:ext>
              </a:extLst>
            </p:cNvPr>
            <p:cNvSpPr/>
            <p:nvPr/>
          </p:nvSpPr>
          <p:spPr>
            <a:xfrm>
              <a:off x="9226438" y="4209401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4">
              <a:extLst>
                <a:ext uri="{FF2B5EF4-FFF2-40B4-BE49-F238E27FC236}">
                  <a16:creationId xmlns:a16="http://schemas.microsoft.com/office/drawing/2014/main" id="{CC79F4B6-9597-AB20-2A6C-B571DE19DEF7}"/>
                </a:ext>
              </a:extLst>
            </p:cNvPr>
            <p:cNvSpPr/>
            <p:nvPr/>
          </p:nvSpPr>
          <p:spPr>
            <a:xfrm>
              <a:off x="9023350" y="4186072"/>
              <a:ext cx="174625" cy="48895"/>
            </a:xfrm>
            <a:custGeom>
              <a:avLst/>
              <a:gdLst/>
              <a:ahLst/>
              <a:cxnLst/>
              <a:rect l="l" t="t" r="r" b="b"/>
              <a:pathLst>
                <a:path w="174625" h="48895">
                  <a:moveTo>
                    <a:pt x="32512" y="16446"/>
                  </a:moveTo>
                  <a:lnTo>
                    <a:pt x="31127" y="10401"/>
                  </a:lnTo>
                  <a:lnTo>
                    <a:pt x="27546" y="5041"/>
                  </a:lnTo>
                  <a:lnTo>
                    <a:pt x="26149" y="2946"/>
                  </a:lnTo>
                  <a:lnTo>
                    <a:pt x="26149" y="17932"/>
                  </a:lnTo>
                  <a:lnTo>
                    <a:pt x="26149" y="30835"/>
                  </a:lnTo>
                  <a:lnTo>
                    <a:pt x="25323" y="35661"/>
                  </a:lnTo>
                  <a:lnTo>
                    <a:pt x="22021" y="42113"/>
                  </a:lnTo>
                  <a:lnTo>
                    <a:pt x="19558" y="43726"/>
                  </a:lnTo>
                  <a:lnTo>
                    <a:pt x="12979" y="43726"/>
                  </a:lnTo>
                  <a:lnTo>
                    <a:pt x="10515" y="42113"/>
                  </a:lnTo>
                  <a:lnTo>
                    <a:pt x="7213" y="35661"/>
                  </a:lnTo>
                  <a:lnTo>
                    <a:pt x="6388" y="30835"/>
                  </a:lnTo>
                  <a:lnTo>
                    <a:pt x="6388" y="17932"/>
                  </a:lnTo>
                  <a:lnTo>
                    <a:pt x="7213" y="13093"/>
                  </a:lnTo>
                  <a:lnTo>
                    <a:pt x="10515" y="6654"/>
                  </a:lnTo>
                  <a:lnTo>
                    <a:pt x="12979" y="5041"/>
                  </a:lnTo>
                  <a:lnTo>
                    <a:pt x="19558" y="5041"/>
                  </a:lnTo>
                  <a:lnTo>
                    <a:pt x="22021" y="6654"/>
                  </a:lnTo>
                  <a:lnTo>
                    <a:pt x="25323" y="13093"/>
                  </a:lnTo>
                  <a:lnTo>
                    <a:pt x="26149" y="17932"/>
                  </a:lnTo>
                  <a:lnTo>
                    <a:pt x="26149" y="2946"/>
                  </a:lnTo>
                  <a:lnTo>
                    <a:pt x="25565" y="2057"/>
                  </a:lnTo>
                  <a:lnTo>
                    <a:pt x="21526" y="0"/>
                  </a:lnTo>
                  <a:lnTo>
                    <a:pt x="10985" y="0"/>
                  </a:lnTo>
                  <a:lnTo>
                    <a:pt x="6959" y="2057"/>
                  </a:lnTo>
                  <a:lnTo>
                    <a:pt x="1384" y="10401"/>
                  </a:lnTo>
                  <a:lnTo>
                    <a:pt x="0" y="16446"/>
                  </a:lnTo>
                  <a:lnTo>
                    <a:pt x="0" y="32321"/>
                  </a:lnTo>
                  <a:lnTo>
                    <a:pt x="1384" y="38328"/>
                  </a:lnTo>
                  <a:lnTo>
                    <a:pt x="6959" y="46672"/>
                  </a:lnTo>
                  <a:lnTo>
                    <a:pt x="10985" y="48768"/>
                  </a:lnTo>
                  <a:lnTo>
                    <a:pt x="21526" y="48768"/>
                  </a:lnTo>
                  <a:lnTo>
                    <a:pt x="25565" y="46672"/>
                  </a:lnTo>
                  <a:lnTo>
                    <a:pt x="27520" y="43726"/>
                  </a:lnTo>
                  <a:lnTo>
                    <a:pt x="31127" y="38328"/>
                  </a:lnTo>
                  <a:lnTo>
                    <a:pt x="32512" y="32321"/>
                  </a:lnTo>
                  <a:lnTo>
                    <a:pt x="32512" y="16446"/>
                  </a:lnTo>
                  <a:close/>
                </a:path>
                <a:path w="174625" h="48895">
                  <a:moveTo>
                    <a:pt x="50355" y="39839"/>
                  </a:moveTo>
                  <a:lnTo>
                    <a:pt x="43700" y="39839"/>
                  </a:lnTo>
                  <a:lnTo>
                    <a:pt x="43700" y="47840"/>
                  </a:lnTo>
                  <a:lnTo>
                    <a:pt x="50355" y="47840"/>
                  </a:lnTo>
                  <a:lnTo>
                    <a:pt x="50355" y="39839"/>
                  </a:lnTo>
                  <a:close/>
                </a:path>
                <a:path w="174625" h="48895">
                  <a:moveTo>
                    <a:pt x="93840" y="16446"/>
                  </a:moveTo>
                  <a:lnTo>
                    <a:pt x="92405" y="10401"/>
                  </a:lnTo>
                  <a:lnTo>
                    <a:pt x="88709" y="5041"/>
                  </a:lnTo>
                  <a:lnTo>
                    <a:pt x="86664" y="2057"/>
                  </a:lnTo>
                  <a:lnTo>
                    <a:pt x="86360" y="1917"/>
                  </a:lnTo>
                  <a:lnTo>
                    <a:pt x="86360" y="12611"/>
                  </a:lnTo>
                  <a:lnTo>
                    <a:pt x="86360" y="19392"/>
                  </a:lnTo>
                  <a:lnTo>
                    <a:pt x="85534" y="22047"/>
                  </a:lnTo>
                  <a:lnTo>
                    <a:pt x="82194" y="25958"/>
                  </a:lnTo>
                  <a:lnTo>
                    <a:pt x="79921" y="26924"/>
                  </a:lnTo>
                  <a:lnTo>
                    <a:pt x="74206" y="26924"/>
                  </a:lnTo>
                  <a:lnTo>
                    <a:pt x="71945" y="25958"/>
                  </a:lnTo>
                  <a:lnTo>
                    <a:pt x="70281" y="24015"/>
                  </a:lnTo>
                  <a:lnTo>
                    <a:pt x="68618" y="22047"/>
                  </a:lnTo>
                  <a:lnTo>
                    <a:pt x="67779" y="19392"/>
                  </a:lnTo>
                  <a:lnTo>
                    <a:pt x="67779" y="12611"/>
                  </a:lnTo>
                  <a:lnTo>
                    <a:pt x="68618" y="9918"/>
                  </a:lnTo>
                  <a:lnTo>
                    <a:pt x="70281" y="7975"/>
                  </a:lnTo>
                  <a:lnTo>
                    <a:pt x="71945" y="6007"/>
                  </a:lnTo>
                  <a:lnTo>
                    <a:pt x="74206" y="5041"/>
                  </a:lnTo>
                  <a:lnTo>
                    <a:pt x="79921" y="5041"/>
                  </a:lnTo>
                  <a:lnTo>
                    <a:pt x="82194" y="6007"/>
                  </a:lnTo>
                  <a:lnTo>
                    <a:pt x="83858" y="7975"/>
                  </a:lnTo>
                  <a:lnTo>
                    <a:pt x="85534" y="9918"/>
                  </a:lnTo>
                  <a:lnTo>
                    <a:pt x="86360" y="12611"/>
                  </a:lnTo>
                  <a:lnTo>
                    <a:pt x="86360" y="1917"/>
                  </a:lnTo>
                  <a:lnTo>
                    <a:pt x="82511" y="0"/>
                  </a:lnTo>
                  <a:lnTo>
                    <a:pt x="72326" y="0"/>
                  </a:lnTo>
                  <a:lnTo>
                    <a:pt x="68516" y="1447"/>
                  </a:lnTo>
                  <a:lnTo>
                    <a:pt x="65659" y="4356"/>
                  </a:lnTo>
                  <a:lnTo>
                    <a:pt x="62814" y="7302"/>
                  </a:lnTo>
                  <a:lnTo>
                    <a:pt x="61379" y="11163"/>
                  </a:lnTo>
                  <a:lnTo>
                    <a:pt x="61379" y="20916"/>
                  </a:lnTo>
                  <a:lnTo>
                    <a:pt x="62750" y="24828"/>
                  </a:lnTo>
                  <a:lnTo>
                    <a:pt x="65493" y="27647"/>
                  </a:lnTo>
                  <a:lnTo>
                    <a:pt x="68237" y="30505"/>
                  </a:lnTo>
                  <a:lnTo>
                    <a:pt x="71958" y="31915"/>
                  </a:lnTo>
                  <a:lnTo>
                    <a:pt x="78930" y="31915"/>
                  </a:lnTo>
                  <a:lnTo>
                    <a:pt x="87503" y="26314"/>
                  </a:lnTo>
                  <a:lnTo>
                    <a:pt x="87439" y="27647"/>
                  </a:lnTo>
                  <a:lnTo>
                    <a:pt x="87337" y="29502"/>
                  </a:lnTo>
                  <a:lnTo>
                    <a:pt x="87274" y="30505"/>
                  </a:lnTo>
                  <a:lnTo>
                    <a:pt x="87185" y="32080"/>
                  </a:lnTo>
                  <a:lnTo>
                    <a:pt x="85915" y="36347"/>
                  </a:lnTo>
                  <a:lnTo>
                    <a:pt x="81394" y="42113"/>
                  </a:lnTo>
                  <a:lnTo>
                    <a:pt x="81216" y="42113"/>
                  </a:lnTo>
                  <a:lnTo>
                    <a:pt x="78282" y="43408"/>
                  </a:lnTo>
                  <a:lnTo>
                    <a:pt x="72504" y="43408"/>
                  </a:lnTo>
                  <a:lnTo>
                    <a:pt x="70891" y="43205"/>
                  </a:lnTo>
                  <a:lnTo>
                    <a:pt x="67627" y="42392"/>
                  </a:lnTo>
                  <a:lnTo>
                    <a:pt x="66001" y="41833"/>
                  </a:lnTo>
                  <a:lnTo>
                    <a:pt x="64401" y="41071"/>
                  </a:lnTo>
                  <a:lnTo>
                    <a:pt x="64401" y="46875"/>
                  </a:lnTo>
                  <a:lnTo>
                    <a:pt x="66167" y="47510"/>
                  </a:lnTo>
                  <a:lnTo>
                    <a:pt x="67868" y="47955"/>
                  </a:lnTo>
                  <a:lnTo>
                    <a:pt x="71145" y="48602"/>
                  </a:lnTo>
                  <a:lnTo>
                    <a:pt x="72771" y="48768"/>
                  </a:lnTo>
                  <a:lnTo>
                    <a:pt x="80314" y="48768"/>
                  </a:lnTo>
                  <a:lnTo>
                    <a:pt x="85039" y="46545"/>
                  </a:lnTo>
                  <a:lnTo>
                    <a:pt x="87528" y="43408"/>
                  </a:lnTo>
                  <a:lnTo>
                    <a:pt x="92075" y="37719"/>
                  </a:lnTo>
                  <a:lnTo>
                    <a:pt x="93751" y="32080"/>
                  </a:lnTo>
                  <a:lnTo>
                    <a:pt x="93840" y="26314"/>
                  </a:lnTo>
                  <a:lnTo>
                    <a:pt x="93840" y="16446"/>
                  </a:lnTo>
                  <a:close/>
                </a:path>
                <a:path w="174625" h="48895">
                  <a:moveTo>
                    <a:pt x="134899" y="16446"/>
                  </a:moveTo>
                  <a:lnTo>
                    <a:pt x="133464" y="10401"/>
                  </a:lnTo>
                  <a:lnTo>
                    <a:pt x="129768" y="5041"/>
                  </a:lnTo>
                  <a:lnTo>
                    <a:pt x="127723" y="2057"/>
                  </a:lnTo>
                  <a:lnTo>
                    <a:pt x="127431" y="1917"/>
                  </a:lnTo>
                  <a:lnTo>
                    <a:pt x="127431" y="12611"/>
                  </a:lnTo>
                  <a:lnTo>
                    <a:pt x="127431" y="19392"/>
                  </a:lnTo>
                  <a:lnTo>
                    <a:pt x="126593" y="22047"/>
                  </a:lnTo>
                  <a:lnTo>
                    <a:pt x="123240" y="25958"/>
                  </a:lnTo>
                  <a:lnTo>
                    <a:pt x="120980" y="26924"/>
                  </a:lnTo>
                  <a:lnTo>
                    <a:pt x="115277" y="26924"/>
                  </a:lnTo>
                  <a:lnTo>
                    <a:pt x="113004" y="25958"/>
                  </a:lnTo>
                  <a:lnTo>
                    <a:pt x="109677" y="22047"/>
                  </a:lnTo>
                  <a:lnTo>
                    <a:pt x="108839" y="19392"/>
                  </a:lnTo>
                  <a:lnTo>
                    <a:pt x="108839" y="12611"/>
                  </a:lnTo>
                  <a:lnTo>
                    <a:pt x="109677" y="9918"/>
                  </a:lnTo>
                  <a:lnTo>
                    <a:pt x="111340" y="7975"/>
                  </a:lnTo>
                  <a:lnTo>
                    <a:pt x="113004" y="6007"/>
                  </a:lnTo>
                  <a:lnTo>
                    <a:pt x="115277" y="5041"/>
                  </a:lnTo>
                  <a:lnTo>
                    <a:pt x="120980" y="5041"/>
                  </a:lnTo>
                  <a:lnTo>
                    <a:pt x="123240" y="6007"/>
                  </a:lnTo>
                  <a:lnTo>
                    <a:pt x="124917" y="7975"/>
                  </a:lnTo>
                  <a:lnTo>
                    <a:pt x="126593" y="9918"/>
                  </a:lnTo>
                  <a:lnTo>
                    <a:pt x="127431" y="12611"/>
                  </a:lnTo>
                  <a:lnTo>
                    <a:pt x="127431" y="1917"/>
                  </a:lnTo>
                  <a:lnTo>
                    <a:pt x="123571" y="0"/>
                  </a:lnTo>
                  <a:lnTo>
                    <a:pt x="113385" y="0"/>
                  </a:lnTo>
                  <a:lnTo>
                    <a:pt x="109575" y="1447"/>
                  </a:lnTo>
                  <a:lnTo>
                    <a:pt x="103860" y="7302"/>
                  </a:lnTo>
                  <a:lnTo>
                    <a:pt x="102438" y="11163"/>
                  </a:lnTo>
                  <a:lnTo>
                    <a:pt x="102438" y="20916"/>
                  </a:lnTo>
                  <a:lnTo>
                    <a:pt x="103809" y="24828"/>
                  </a:lnTo>
                  <a:lnTo>
                    <a:pt x="106553" y="27647"/>
                  </a:lnTo>
                  <a:lnTo>
                    <a:pt x="109296" y="30505"/>
                  </a:lnTo>
                  <a:lnTo>
                    <a:pt x="113017" y="31915"/>
                  </a:lnTo>
                  <a:lnTo>
                    <a:pt x="119989" y="31915"/>
                  </a:lnTo>
                  <a:lnTo>
                    <a:pt x="128562" y="26314"/>
                  </a:lnTo>
                  <a:lnTo>
                    <a:pt x="128498" y="27647"/>
                  </a:lnTo>
                  <a:lnTo>
                    <a:pt x="128397" y="29502"/>
                  </a:lnTo>
                  <a:lnTo>
                    <a:pt x="128333" y="30505"/>
                  </a:lnTo>
                  <a:lnTo>
                    <a:pt x="128244" y="32080"/>
                  </a:lnTo>
                  <a:lnTo>
                    <a:pt x="126987" y="36347"/>
                  </a:lnTo>
                  <a:lnTo>
                    <a:pt x="122453" y="42113"/>
                  </a:lnTo>
                  <a:lnTo>
                    <a:pt x="122275" y="42113"/>
                  </a:lnTo>
                  <a:lnTo>
                    <a:pt x="119341" y="43408"/>
                  </a:lnTo>
                  <a:lnTo>
                    <a:pt x="113563" y="43408"/>
                  </a:lnTo>
                  <a:lnTo>
                    <a:pt x="111950" y="43205"/>
                  </a:lnTo>
                  <a:lnTo>
                    <a:pt x="108686" y="42392"/>
                  </a:lnTo>
                  <a:lnTo>
                    <a:pt x="107061" y="41833"/>
                  </a:lnTo>
                  <a:lnTo>
                    <a:pt x="105460" y="41071"/>
                  </a:lnTo>
                  <a:lnTo>
                    <a:pt x="105460" y="46875"/>
                  </a:lnTo>
                  <a:lnTo>
                    <a:pt x="107226" y="47510"/>
                  </a:lnTo>
                  <a:lnTo>
                    <a:pt x="108927" y="47955"/>
                  </a:lnTo>
                  <a:lnTo>
                    <a:pt x="112204" y="48602"/>
                  </a:lnTo>
                  <a:lnTo>
                    <a:pt x="113830" y="48768"/>
                  </a:lnTo>
                  <a:lnTo>
                    <a:pt x="121361" y="48768"/>
                  </a:lnTo>
                  <a:lnTo>
                    <a:pt x="126098" y="46545"/>
                  </a:lnTo>
                  <a:lnTo>
                    <a:pt x="128587" y="43408"/>
                  </a:lnTo>
                  <a:lnTo>
                    <a:pt x="133134" y="37719"/>
                  </a:lnTo>
                  <a:lnTo>
                    <a:pt x="134810" y="32080"/>
                  </a:lnTo>
                  <a:lnTo>
                    <a:pt x="134899" y="26314"/>
                  </a:lnTo>
                  <a:lnTo>
                    <a:pt x="134899" y="16446"/>
                  </a:lnTo>
                  <a:close/>
                </a:path>
                <a:path w="174625" h="48895">
                  <a:moveTo>
                    <a:pt x="174028" y="42481"/>
                  </a:moveTo>
                  <a:lnTo>
                    <a:pt x="151815" y="42481"/>
                  </a:lnTo>
                  <a:lnTo>
                    <a:pt x="156946" y="37274"/>
                  </a:lnTo>
                  <a:lnTo>
                    <a:pt x="168211" y="25628"/>
                  </a:lnTo>
                  <a:lnTo>
                    <a:pt x="170649" y="22656"/>
                  </a:lnTo>
                  <a:lnTo>
                    <a:pt x="171970" y="20637"/>
                  </a:lnTo>
                  <a:lnTo>
                    <a:pt x="173418" y="17170"/>
                  </a:lnTo>
                  <a:lnTo>
                    <a:pt x="173774" y="15316"/>
                  </a:lnTo>
                  <a:lnTo>
                    <a:pt x="173774" y="9309"/>
                  </a:lnTo>
                  <a:lnTo>
                    <a:pt x="172326" y="6083"/>
                  </a:lnTo>
                  <a:lnTo>
                    <a:pt x="166535" y="1206"/>
                  </a:lnTo>
                  <a:lnTo>
                    <a:pt x="162648" y="0"/>
                  </a:lnTo>
                  <a:lnTo>
                    <a:pt x="155930" y="0"/>
                  </a:lnTo>
                  <a:lnTo>
                    <a:pt x="153885" y="241"/>
                  </a:lnTo>
                  <a:lnTo>
                    <a:pt x="149428" y="1295"/>
                  </a:lnTo>
                  <a:lnTo>
                    <a:pt x="147040" y="2057"/>
                  </a:lnTo>
                  <a:lnTo>
                    <a:pt x="144475" y="3111"/>
                  </a:lnTo>
                  <a:lnTo>
                    <a:pt x="144475" y="9512"/>
                  </a:lnTo>
                  <a:lnTo>
                    <a:pt x="147002" y="8102"/>
                  </a:lnTo>
                  <a:lnTo>
                    <a:pt x="149364" y="7061"/>
                  </a:lnTo>
                  <a:lnTo>
                    <a:pt x="153797" y="5689"/>
                  </a:lnTo>
                  <a:lnTo>
                    <a:pt x="155905" y="5321"/>
                  </a:lnTo>
                  <a:lnTo>
                    <a:pt x="160718" y="5321"/>
                  </a:lnTo>
                  <a:lnTo>
                    <a:pt x="163004" y="6134"/>
                  </a:lnTo>
                  <a:lnTo>
                    <a:pt x="166509" y="9271"/>
                  </a:lnTo>
                  <a:lnTo>
                    <a:pt x="167386" y="11328"/>
                  </a:lnTo>
                  <a:lnTo>
                    <a:pt x="167386" y="15354"/>
                  </a:lnTo>
                  <a:lnTo>
                    <a:pt x="144170" y="42481"/>
                  </a:lnTo>
                  <a:lnTo>
                    <a:pt x="144170" y="47840"/>
                  </a:lnTo>
                  <a:lnTo>
                    <a:pt x="174028" y="47840"/>
                  </a:lnTo>
                  <a:lnTo>
                    <a:pt x="174028" y="424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5">
              <a:extLst>
                <a:ext uri="{FF2B5EF4-FFF2-40B4-BE49-F238E27FC236}">
                  <a16:creationId xmlns:a16="http://schemas.microsoft.com/office/drawing/2014/main" id="{9C64D328-9781-2F81-F6DA-94704FCE80C2}"/>
                </a:ext>
              </a:extLst>
            </p:cNvPr>
            <p:cNvSpPr/>
            <p:nvPr/>
          </p:nvSpPr>
          <p:spPr>
            <a:xfrm>
              <a:off x="9226438" y="395450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6">
              <a:extLst>
                <a:ext uri="{FF2B5EF4-FFF2-40B4-BE49-F238E27FC236}">
                  <a16:creationId xmlns:a16="http://schemas.microsoft.com/office/drawing/2014/main" id="{A9BD0F9B-A412-CB81-E568-50AAAF19B1EA}"/>
                </a:ext>
              </a:extLst>
            </p:cNvPr>
            <p:cNvSpPr/>
            <p:nvPr/>
          </p:nvSpPr>
          <p:spPr>
            <a:xfrm>
              <a:off x="9023350" y="3931145"/>
              <a:ext cx="177165" cy="48895"/>
            </a:xfrm>
            <a:custGeom>
              <a:avLst/>
              <a:gdLst/>
              <a:ahLst/>
              <a:cxnLst/>
              <a:rect l="l" t="t" r="r" b="b"/>
              <a:pathLst>
                <a:path w="177165" h="48895">
                  <a:moveTo>
                    <a:pt x="32512" y="16484"/>
                  </a:moveTo>
                  <a:lnTo>
                    <a:pt x="31127" y="10439"/>
                  </a:lnTo>
                  <a:lnTo>
                    <a:pt x="27520" y="5029"/>
                  </a:lnTo>
                  <a:lnTo>
                    <a:pt x="26149" y="2971"/>
                  </a:lnTo>
                  <a:lnTo>
                    <a:pt x="26149" y="17932"/>
                  </a:lnTo>
                  <a:lnTo>
                    <a:pt x="26149" y="30861"/>
                  </a:lnTo>
                  <a:lnTo>
                    <a:pt x="25323" y="35699"/>
                  </a:lnTo>
                  <a:lnTo>
                    <a:pt x="22021" y="42151"/>
                  </a:lnTo>
                  <a:lnTo>
                    <a:pt x="19558" y="43764"/>
                  </a:lnTo>
                  <a:lnTo>
                    <a:pt x="12979" y="43764"/>
                  </a:lnTo>
                  <a:lnTo>
                    <a:pt x="10515" y="42151"/>
                  </a:lnTo>
                  <a:lnTo>
                    <a:pt x="7213" y="35699"/>
                  </a:lnTo>
                  <a:lnTo>
                    <a:pt x="6388" y="30861"/>
                  </a:lnTo>
                  <a:lnTo>
                    <a:pt x="6388" y="17932"/>
                  </a:lnTo>
                  <a:lnTo>
                    <a:pt x="7213" y="13093"/>
                  </a:lnTo>
                  <a:lnTo>
                    <a:pt x="10515" y="6642"/>
                  </a:lnTo>
                  <a:lnTo>
                    <a:pt x="12979" y="5029"/>
                  </a:lnTo>
                  <a:lnTo>
                    <a:pt x="19558" y="5029"/>
                  </a:lnTo>
                  <a:lnTo>
                    <a:pt x="22021" y="6642"/>
                  </a:lnTo>
                  <a:lnTo>
                    <a:pt x="25323" y="13093"/>
                  </a:lnTo>
                  <a:lnTo>
                    <a:pt x="26149" y="17932"/>
                  </a:lnTo>
                  <a:lnTo>
                    <a:pt x="26149" y="2971"/>
                  </a:lnTo>
                  <a:lnTo>
                    <a:pt x="25565" y="2095"/>
                  </a:lnTo>
                  <a:lnTo>
                    <a:pt x="21526" y="0"/>
                  </a:lnTo>
                  <a:lnTo>
                    <a:pt x="10985" y="0"/>
                  </a:lnTo>
                  <a:lnTo>
                    <a:pt x="6959" y="2095"/>
                  </a:lnTo>
                  <a:lnTo>
                    <a:pt x="1384" y="10439"/>
                  </a:lnTo>
                  <a:lnTo>
                    <a:pt x="0" y="16484"/>
                  </a:lnTo>
                  <a:lnTo>
                    <a:pt x="0" y="32321"/>
                  </a:lnTo>
                  <a:lnTo>
                    <a:pt x="1384" y="38366"/>
                  </a:lnTo>
                  <a:lnTo>
                    <a:pt x="6959" y="46697"/>
                  </a:lnTo>
                  <a:lnTo>
                    <a:pt x="10985" y="48793"/>
                  </a:lnTo>
                  <a:lnTo>
                    <a:pt x="21526" y="48793"/>
                  </a:lnTo>
                  <a:lnTo>
                    <a:pt x="25565" y="46697"/>
                  </a:lnTo>
                  <a:lnTo>
                    <a:pt x="27520" y="43764"/>
                  </a:lnTo>
                  <a:lnTo>
                    <a:pt x="31127" y="38366"/>
                  </a:lnTo>
                  <a:lnTo>
                    <a:pt x="32512" y="32321"/>
                  </a:lnTo>
                  <a:lnTo>
                    <a:pt x="32512" y="16484"/>
                  </a:lnTo>
                  <a:close/>
                </a:path>
                <a:path w="177165" h="48895">
                  <a:moveTo>
                    <a:pt x="50355" y="39878"/>
                  </a:moveTo>
                  <a:lnTo>
                    <a:pt x="43700" y="39878"/>
                  </a:lnTo>
                  <a:lnTo>
                    <a:pt x="43700" y="47866"/>
                  </a:lnTo>
                  <a:lnTo>
                    <a:pt x="50355" y="47866"/>
                  </a:lnTo>
                  <a:lnTo>
                    <a:pt x="50355" y="39878"/>
                  </a:lnTo>
                  <a:close/>
                </a:path>
                <a:path w="177165" h="48895">
                  <a:moveTo>
                    <a:pt x="93840" y="16484"/>
                  </a:moveTo>
                  <a:lnTo>
                    <a:pt x="92405" y="10439"/>
                  </a:lnTo>
                  <a:lnTo>
                    <a:pt x="88671" y="5029"/>
                  </a:lnTo>
                  <a:lnTo>
                    <a:pt x="86664" y="2095"/>
                  </a:lnTo>
                  <a:lnTo>
                    <a:pt x="86360" y="1943"/>
                  </a:lnTo>
                  <a:lnTo>
                    <a:pt x="86360" y="12611"/>
                  </a:lnTo>
                  <a:lnTo>
                    <a:pt x="86360" y="19418"/>
                  </a:lnTo>
                  <a:lnTo>
                    <a:pt x="85534" y="22085"/>
                  </a:lnTo>
                  <a:lnTo>
                    <a:pt x="82194" y="25984"/>
                  </a:lnTo>
                  <a:lnTo>
                    <a:pt x="79921" y="26962"/>
                  </a:lnTo>
                  <a:lnTo>
                    <a:pt x="74206" y="26962"/>
                  </a:lnTo>
                  <a:lnTo>
                    <a:pt x="71945" y="25984"/>
                  </a:lnTo>
                  <a:lnTo>
                    <a:pt x="70281" y="24053"/>
                  </a:lnTo>
                  <a:lnTo>
                    <a:pt x="68618" y="22085"/>
                  </a:lnTo>
                  <a:lnTo>
                    <a:pt x="67779" y="19418"/>
                  </a:lnTo>
                  <a:lnTo>
                    <a:pt x="67779" y="12611"/>
                  </a:lnTo>
                  <a:lnTo>
                    <a:pt x="68618" y="9944"/>
                  </a:lnTo>
                  <a:lnTo>
                    <a:pt x="70281" y="7975"/>
                  </a:lnTo>
                  <a:lnTo>
                    <a:pt x="71945" y="6045"/>
                  </a:lnTo>
                  <a:lnTo>
                    <a:pt x="74206" y="5029"/>
                  </a:lnTo>
                  <a:lnTo>
                    <a:pt x="79921" y="5029"/>
                  </a:lnTo>
                  <a:lnTo>
                    <a:pt x="82194" y="6045"/>
                  </a:lnTo>
                  <a:lnTo>
                    <a:pt x="85534" y="9944"/>
                  </a:lnTo>
                  <a:lnTo>
                    <a:pt x="86360" y="12611"/>
                  </a:lnTo>
                  <a:lnTo>
                    <a:pt x="86360" y="1943"/>
                  </a:lnTo>
                  <a:lnTo>
                    <a:pt x="82511" y="0"/>
                  </a:lnTo>
                  <a:lnTo>
                    <a:pt x="72326" y="0"/>
                  </a:lnTo>
                  <a:lnTo>
                    <a:pt x="68516" y="1485"/>
                  </a:lnTo>
                  <a:lnTo>
                    <a:pt x="65659" y="4394"/>
                  </a:lnTo>
                  <a:lnTo>
                    <a:pt x="62814" y="7327"/>
                  </a:lnTo>
                  <a:lnTo>
                    <a:pt x="61379" y="11201"/>
                  </a:lnTo>
                  <a:lnTo>
                    <a:pt x="61379" y="20955"/>
                  </a:lnTo>
                  <a:lnTo>
                    <a:pt x="62750" y="24815"/>
                  </a:lnTo>
                  <a:lnTo>
                    <a:pt x="65493" y="27686"/>
                  </a:lnTo>
                  <a:lnTo>
                    <a:pt x="68237" y="30505"/>
                  </a:lnTo>
                  <a:lnTo>
                    <a:pt x="72275" y="32080"/>
                  </a:lnTo>
                  <a:lnTo>
                    <a:pt x="78409" y="32080"/>
                  </a:lnTo>
                  <a:lnTo>
                    <a:pt x="87503" y="26314"/>
                  </a:lnTo>
                  <a:lnTo>
                    <a:pt x="87426" y="27686"/>
                  </a:lnTo>
                  <a:lnTo>
                    <a:pt x="87325" y="29540"/>
                  </a:lnTo>
                  <a:lnTo>
                    <a:pt x="87274" y="30505"/>
                  </a:lnTo>
                  <a:lnTo>
                    <a:pt x="87185" y="32080"/>
                  </a:lnTo>
                  <a:lnTo>
                    <a:pt x="85915" y="36385"/>
                  </a:lnTo>
                  <a:lnTo>
                    <a:pt x="81394" y="42151"/>
                  </a:lnTo>
                  <a:lnTo>
                    <a:pt x="81216" y="42151"/>
                  </a:lnTo>
                  <a:lnTo>
                    <a:pt x="78282" y="43434"/>
                  </a:lnTo>
                  <a:lnTo>
                    <a:pt x="72504" y="43434"/>
                  </a:lnTo>
                  <a:lnTo>
                    <a:pt x="70891" y="43230"/>
                  </a:lnTo>
                  <a:lnTo>
                    <a:pt x="67614" y="42430"/>
                  </a:lnTo>
                  <a:lnTo>
                    <a:pt x="66001" y="41871"/>
                  </a:lnTo>
                  <a:lnTo>
                    <a:pt x="64401" y="41097"/>
                  </a:lnTo>
                  <a:lnTo>
                    <a:pt x="64401" y="46901"/>
                  </a:lnTo>
                  <a:lnTo>
                    <a:pt x="66167" y="47510"/>
                  </a:lnTo>
                  <a:lnTo>
                    <a:pt x="67868" y="47993"/>
                  </a:lnTo>
                  <a:lnTo>
                    <a:pt x="71145" y="48641"/>
                  </a:lnTo>
                  <a:lnTo>
                    <a:pt x="72771" y="48793"/>
                  </a:lnTo>
                  <a:lnTo>
                    <a:pt x="80314" y="48793"/>
                  </a:lnTo>
                  <a:lnTo>
                    <a:pt x="85039" y="46583"/>
                  </a:lnTo>
                  <a:lnTo>
                    <a:pt x="87528" y="43434"/>
                  </a:lnTo>
                  <a:lnTo>
                    <a:pt x="92075" y="37757"/>
                  </a:lnTo>
                  <a:lnTo>
                    <a:pt x="93764" y="32080"/>
                  </a:lnTo>
                  <a:lnTo>
                    <a:pt x="93840" y="26314"/>
                  </a:lnTo>
                  <a:lnTo>
                    <a:pt x="93840" y="16484"/>
                  </a:lnTo>
                  <a:close/>
                </a:path>
                <a:path w="177165" h="48895">
                  <a:moveTo>
                    <a:pt x="134899" y="16484"/>
                  </a:moveTo>
                  <a:lnTo>
                    <a:pt x="133464" y="10439"/>
                  </a:lnTo>
                  <a:lnTo>
                    <a:pt x="129743" y="5029"/>
                  </a:lnTo>
                  <a:lnTo>
                    <a:pt x="127723" y="2095"/>
                  </a:lnTo>
                  <a:lnTo>
                    <a:pt x="127431" y="1955"/>
                  </a:lnTo>
                  <a:lnTo>
                    <a:pt x="127431" y="12611"/>
                  </a:lnTo>
                  <a:lnTo>
                    <a:pt x="127431" y="19418"/>
                  </a:lnTo>
                  <a:lnTo>
                    <a:pt x="126593" y="22085"/>
                  </a:lnTo>
                  <a:lnTo>
                    <a:pt x="123240" y="25984"/>
                  </a:lnTo>
                  <a:lnTo>
                    <a:pt x="120980" y="26962"/>
                  </a:lnTo>
                  <a:lnTo>
                    <a:pt x="115277" y="26962"/>
                  </a:lnTo>
                  <a:lnTo>
                    <a:pt x="113004" y="25984"/>
                  </a:lnTo>
                  <a:lnTo>
                    <a:pt x="109677" y="22085"/>
                  </a:lnTo>
                  <a:lnTo>
                    <a:pt x="108839" y="19418"/>
                  </a:lnTo>
                  <a:lnTo>
                    <a:pt x="108839" y="12611"/>
                  </a:lnTo>
                  <a:lnTo>
                    <a:pt x="109677" y="9944"/>
                  </a:lnTo>
                  <a:lnTo>
                    <a:pt x="113004" y="6045"/>
                  </a:lnTo>
                  <a:lnTo>
                    <a:pt x="115277" y="5029"/>
                  </a:lnTo>
                  <a:lnTo>
                    <a:pt x="120980" y="5029"/>
                  </a:lnTo>
                  <a:lnTo>
                    <a:pt x="123240" y="6045"/>
                  </a:lnTo>
                  <a:lnTo>
                    <a:pt x="126593" y="9944"/>
                  </a:lnTo>
                  <a:lnTo>
                    <a:pt x="127431" y="12611"/>
                  </a:lnTo>
                  <a:lnTo>
                    <a:pt x="127431" y="1955"/>
                  </a:lnTo>
                  <a:lnTo>
                    <a:pt x="123571" y="0"/>
                  </a:lnTo>
                  <a:lnTo>
                    <a:pt x="113385" y="0"/>
                  </a:lnTo>
                  <a:lnTo>
                    <a:pt x="109575" y="1485"/>
                  </a:lnTo>
                  <a:lnTo>
                    <a:pt x="103860" y="7327"/>
                  </a:lnTo>
                  <a:lnTo>
                    <a:pt x="102438" y="11201"/>
                  </a:lnTo>
                  <a:lnTo>
                    <a:pt x="102438" y="20955"/>
                  </a:lnTo>
                  <a:lnTo>
                    <a:pt x="103809" y="24815"/>
                  </a:lnTo>
                  <a:lnTo>
                    <a:pt x="106553" y="27686"/>
                  </a:lnTo>
                  <a:lnTo>
                    <a:pt x="109296" y="30505"/>
                  </a:lnTo>
                  <a:lnTo>
                    <a:pt x="113322" y="32080"/>
                  </a:lnTo>
                  <a:lnTo>
                    <a:pt x="119481" y="32080"/>
                  </a:lnTo>
                  <a:lnTo>
                    <a:pt x="128562" y="26314"/>
                  </a:lnTo>
                  <a:lnTo>
                    <a:pt x="128485" y="27686"/>
                  </a:lnTo>
                  <a:lnTo>
                    <a:pt x="128384" y="29540"/>
                  </a:lnTo>
                  <a:lnTo>
                    <a:pt x="128333" y="30505"/>
                  </a:lnTo>
                  <a:lnTo>
                    <a:pt x="128244" y="32080"/>
                  </a:lnTo>
                  <a:lnTo>
                    <a:pt x="126987" y="36385"/>
                  </a:lnTo>
                  <a:lnTo>
                    <a:pt x="122453" y="42151"/>
                  </a:lnTo>
                  <a:lnTo>
                    <a:pt x="122275" y="42151"/>
                  </a:lnTo>
                  <a:lnTo>
                    <a:pt x="119341" y="43434"/>
                  </a:lnTo>
                  <a:lnTo>
                    <a:pt x="113563" y="43434"/>
                  </a:lnTo>
                  <a:lnTo>
                    <a:pt x="111950" y="43230"/>
                  </a:lnTo>
                  <a:lnTo>
                    <a:pt x="108686" y="42430"/>
                  </a:lnTo>
                  <a:lnTo>
                    <a:pt x="107061" y="41871"/>
                  </a:lnTo>
                  <a:lnTo>
                    <a:pt x="105460" y="41097"/>
                  </a:lnTo>
                  <a:lnTo>
                    <a:pt x="105460" y="46901"/>
                  </a:lnTo>
                  <a:lnTo>
                    <a:pt x="107226" y="47510"/>
                  </a:lnTo>
                  <a:lnTo>
                    <a:pt x="108927" y="47993"/>
                  </a:lnTo>
                  <a:lnTo>
                    <a:pt x="112204" y="48641"/>
                  </a:lnTo>
                  <a:lnTo>
                    <a:pt x="113830" y="48793"/>
                  </a:lnTo>
                  <a:lnTo>
                    <a:pt x="121361" y="48793"/>
                  </a:lnTo>
                  <a:lnTo>
                    <a:pt x="126098" y="46583"/>
                  </a:lnTo>
                  <a:lnTo>
                    <a:pt x="128587" y="43434"/>
                  </a:lnTo>
                  <a:lnTo>
                    <a:pt x="133134" y="37757"/>
                  </a:lnTo>
                  <a:lnTo>
                    <a:pt x="134823" y="32080"/>
                  </a:lnTo>
                  <a:lnTo>
                    <a:pt x="134899" y="26314"/>
                  </a:lnTo>
                  <a:lnTo>
                    <a:pt x="134899" y="16484"/>
                  </a:lnTo>
                  <a:close/>
                </a:path>
                <a:path w="177165" h="48895">
                  <a:moveTo>
                    <a:pt x="176872" y="31508"/>
                  </a:moveTo>
                  <a:lnTo>
                    <a:pt x="170154" y="31508"/>
                  </a:lnTo>
                  <a:lnTo>
                    <a:pt x="170154" y="6400"/>
                  </a:lnTo>
                  <a:lnTo>
                    <a:pt x="170154" y="838"/>
                  </a:lnTo>
                  <a:lnTo>
                    <a:pt x="163830" y="838"/>
                  </a:lnTo>
                  <a:lnTo>
                    <a:pt x="163830" y="6400"/>
                  </a:lnTo>
                  <a:lnTo>
                    <a:pt x="163830" y="31508"/>
                  </a:lnTo>
                  <a:lnTo>
                    <a:pt x="147751" y="31508"/>
                  </a:lnTo>
                  <a:lnTo>
                    <a:pt x="163830" y="6400"/>
                  </a:lnTo>
                  <a:lnTo>
                    <a:pt x="163830" y="838"/>
                  </a:lnTo>
                  <a:lnTo>
                    <a:pt x="162153" y="838"/>
                  </a:lnTo>
                  <a:lnTo>
                    <a:pt x="142595" y="30657"/>
                  </a:lnTo>
                  <a:lnTo>
                    <a:pt x="142595" y="36791"/>
                  </a:lnTo>
                  <a:lnTo>
                    <a:pt x="163830" y="36791"/>
                  </a:lnTo>
                  <a:lnTo>
                    <a:pt x="163830" y="47866"/>
                  </a:lnTo>
                  <a:lnTo>
                    <a:pt x="170154" y="47866"/>
                  </a:lnTo>
                  <a:lnTo>
                    <a:pt x="170154" y="36791"/>
                  </a:lnTo>
                  <a:lnTo>
                    <a:pt x="176872" y="36791"/>
                  </a:lnTo>
                  <a:lnTo>
                    <a:pt x="176872" y="31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67">
              <a:extLst>
                <a:ext uri="{FF2B5EF4-FFF2-40B4-BE49-F238E27FC236}">
                  <a16:creationId xmlns:a16="http://schemas.microsoft.com/office/drawing/2014/main" id="{9EB4D1A6-F140-9887-5E97-3527621D3F00}"/>
                </a:ext>
              </a:extLst>
            </p:cNvPr>
            <p:cNvSpPr/>
            <p:nvPr/>
          </p:nvSpPr>
          <p:spPr>
            <a:xfrm>
              <a:off x="9226437" y="3699615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68">
              <a:extLst>
                <a:ext uri="{FF2B5EF4-FFF2-40B4-BE49-F238E27FC236}">
                  <a16:creationId xmlns:a16="http://schemas.microsoft.com/office/drawing/2014/main" id="{2326413E-A813-E382-822F-607DF810E9D6}"/>
                </a:ext>
              </a:extLst>
            </p:cNvPr>
            <p:cNvSpPr/>
            <p:nvPr/>
          </p:nvSpPr>
          <p:spPr>
            <a:xfrm>
              <a:off x="9023350" y="3676243"/>
              <a:ext cx="176530" cy="48895"/>
            </a:xfrm>
            <a:custGeom>
              <a:avLst/>
              <a:gdLst/>
              <a:ahLst/>
              <a:cxnLst/>
              <a:rect l="l" t="t" r="r" b="b"/>
              <a:pathLst>
                <a:path w="176529" h="48895">
                  <a:moveTo>
                    <a:pt x="32512" y="16484"/>
                  </a:moveTo>
                  <a:lnTo>
                    <a:pt x="31127" y="10439"/>
                  </a:lnTo>
                  <a:lnTo>
                    <a:pt x="27520" y="5041"/>
                  </a:lnTo>
                  <a:lnTo>
                    <a:pt x="26149" y="2984"/>
                  </a:lnTo>
                  <a:lnTo>
                    <a:pt x="26149" y="17932"/>
                  </a:lnTo>
                  <a:lnTo>
                    <a:pt x="26149" y="30873"/>
                  </a:lnTo>
                  <a:lnTo>
                    <a:pt x="25323" y="35712"/>
                  </a:lnTo>
                  <a:lnTo>
                    <a:pt x="22021" y="42151"/>
                  </a:lnTo>
                  <a:lnTo>
                    <a:pt x="19558" y="43764"/>
                  </a:lnTo>
                  <a:lnTo>
                    <a:pt x="12979" y="43764"/>
                  </a:lnTo>
                  <a:lnTo>
                    <a:pt x="10515" y="42151"/>
                  </a:lnTo>
                  <a:lnTo>
                    <a:pt x="7213" y="35712"/>
                  </a:lnTo>
                  <a:lnTo>
                    <a:pt x="6388" y="30873"/>
                  </a:lnTo>
                  <a:lnTo>
                    <a:pt x="6388" y="17932"/>
                  </a:lnTo>
                  <a:lnTo>
                    <a:pt x="7213" y="13106"/>
                  </a:lnTo>
                  <a:lnTo>
                    <a:pt x="10515" y="6654"/>
                  </a:lnTo>
                  <a:lnTo>
                    <a:pt x="12979" y="5041"/>
                  </a:lnTo>
                  <a:lnTo>
                    <a:pt x="19558" y="5041"/>
                  </a:lnTo>
                  <a:lnTo>
                    <a:pt x="22021" y="6654"/>
                  </a:lnTo>
                  <a:lnTo>
                    <a:pt x="25323" y="13106"/>
                  </a:lnTo>
                  <a:lnTo>
                    <a:pt x="26149" y="17932"/>
                  </a:lnTo>
                  <a:lnTo>
                    <a:pt x="26149" y="2984"/>
                  </a:lnTo>
                  <a:lnTo>
                    <a:pt x="25565" y="2095"/>
                  </a:lnTo>
                  <a:lnTo>
                    <a:pt x="21526" y="0"/>
                  </a:lnTo>
                  <a:lnTo>
                    <a:pt x="10985" y="0"/>
                  </a:lnTo>
                  <a:lnTo>
                    <a:pt x="6959" y="2095"/>
                  </a:lnTo>
                  <a:lnTo>
                    <a:pt x="1384" y="10439"/>
                  </a:lnTo>
                  <a:lnTo>
                    <a:pt x="0" y="16484"/>
                  </a:lnTo>
                  <a:lnTo>
                    <a:pt x="0" y="32321"/>
                  </a:lnTo>
                  <a:lnTo>
                    <a:pt x="1384" y="38366"/>
                  </a:lnTo>
                  <a:lnTo>
                    <a:pt x="6959" y="46710"/>
                  </a:lnTo>
                  <a:lnTo>
                    <a:pt x="10985" y="48806"/>
                  </a:lnTo>
                  <a:lnTo>
                    <a:pt x="21526" y="48806"/>
                  </a:lnTo>
                  <a:lnTo>
                    <a:pt x="25565" y="46710"/>
                  </a:lnTo>
                  <a:lnTo>
                    <a:pt x="27520" y="43764"/>
                  </a:lnTo>
                  <a:lnTo>
                    <a:pt x="31127" y="38366"/>
                  </a:lnTo>
                  <a:lnTo>
                    <a:pt x="32512" y="32321"/>
                  </a:lnTo>
                  <a:lnTo>
                    <a:pt x="32512" y="16484"/>
                  </a:lnTo>
                  <a:close/>
                </a:path>
                <a:path w="176529" h="48895">
                  <a:moveTo>
                    <a:pt x="50355" y="39878"/>
                  </a:moveTo>
                  <a:lnTo>
                    <a:pt x="43700" y="39878"/>
                  </a:lnTo>
                  <a:lnTo>
                    <a:pt x="43700" y="47879"/>
                  </a:lnTo>
                  <a:lnTo>
                    <a:pt x="50355" y="47879"/>
                  </a:lnTo>
                  <a:lnTo>
                    <a:pt x="50355" y="39878"/>
                  </a:lnTo>
                  <a:close/>
                </a:path>
                <a:path w="176529" h="48895">
                  <a:moveTo>
                    <a:pt x="93840" y="16484"/>
                  </a:moveTo>
                  <a:lnTo>
                    <a:pt x="92405" y="10439"/>
                  </a:lnTo>
                  <a:lnTo>
                    <a:pt x="88671" y="5041"/>
                  </a:lnTo>
                  <a:lnTo>
                    <a:pt x="86664" y="2095"/>
                  </a:lnTo>
                  <a:lnTo>
                    <a:pt x="86360" y="1943"/>
                  </a:lnTo>
                  <a:lnTo>
                    <a:pt x="86360" y="12623"/>
                  </a:lnTo>
                  <a:lnTo>
                    <a:pt x="86360" y="19431"/>
                  </a:lnTo>
                  <a:lnTo>
                    <a:pt x="85534" y="22085"/>
                  </a:lnTo>
                  <a:lnTo>
                    <a:pt x="82194" y="25996"/>
                  </a:lnTo>
                  <a:lnTo>
                    <a:pt x="79921" y="26962"/>
                  </a:lnTo>
                  <a:lnTo>
                    <a:pt x="74206" y="26962"/>
                  </a:lnTo>
                  <a:lnTo>
                    <a:pt x="71945" y="25996"/>
                  </a:lnTo>
                  <a:lnTo>
                    <a:pt x="70281" y="24066"/>
                  </a:lnTo>
                  <a:lnTo>
                    <a:pt x="68618" y="22085"/>
                  </a:lnTo>
                  <a:lnTo>
                    <a:pt x="67779" y="19431"/>
                  </a:lnTo>
                  <a:lnTo>
                    <a:pt x="67779" y="12623"/>
                  </a:lnTo>
                  <a:lnTo>
                    <a:pt x="68618" y="9956"/>
                  </a:lnTo>
                  <a:lnTo>
                    <a:pt x="70281" y="7988"/>
                  </a:lnTo>
                  <a:lnTo>
                    <a:pt x="71945" y="6045"/>
                  </a:lnTo>
                  <a:lnTo>
                    <a:pt x="74206" y="5041"/>
                  </a:lnTo>
                  <a:lnTo>
                    <a:pt x="79921" y="5041"/>
                  </a:lnTo>
                  <a:lnTo>
                    <a:pt x="82194" y="6045"/>
                  </a:lnTo>
                  <a:lnTo>
                    <a:pt x="85534" y="9956"/>
                  </a:lnTo>
                  <a:lnTo>
                    <a:pt x="86360" y="12623"/>
                  </a:lnTo>
                  <a:lnTo>
                    <a:pt x="86360" y="1943"/>
                  </a:lnTo>
                  <a:lnTo>
                    <a:pt x="82511" y="0"/>
                  </a:lnTo>
                  <a:lnTo>
                    <a:pt x="72326" y="0"/>
                  </a:lnTo>
                  <a:lnTo>
                    <a:pt x="68516" y="1498"/>
                  </a:lnTo>
                  <a:lnTo>
                    <a:pt x="62814" y="7302"/>
                  </a:lnTo>
                  <a:lnTo>
                    <a:pt x="61379" y="11163"/>
                  </a:lnTo>
                  <a:lnTo>
                    <a:pt x="61379" y="20955"/>
                  </a:lnTo>
                  <a:lnTo>
                    <a:pt x="62750" y="24828"/>
                  </a:lnTo>
                  <a:lnTo>
                    <a:pt x="65493" y="27686"/>
                  </a:lnTo>
                  <a:lnTo>
                    <a:pt x="68237" y="30505"/>
                  </a:lnTo>
                  <a:lnTo>
                    <a:pt x="72275" y="32080"/>
                  </a:lnTo>
                  <a:lnTo>
                    <a:pt x="78409" y="32080"/>
                  </a:lnTo>
                  <a:lnTo>
                    <a:pt x="87503" y="26314"/>
                  </a:lnTo>
                  <a:lnTo>
                    <a:pt x="87426" y="27686"/>
                  </a:lnTo>
                  <a:lnTo>
                    <a:pt x="87325" y="29540"/>
                  </a:lnTo>
                  <a:lnTo>
                    <a:pt x="87274" y="30505"/>
                  </a:lnTo>
                  <a:lnTo>
                    <a:pt x="87185" y="32080"/>
                  </a:lnTo>
                  <a:lnTo>
                    <a:pt x="85915" y="36398"/>
                  </a:lnTo>
                  <a:lnTo>
                    <a:pt x="81622" y="41871"/>
                  </a:lnTo>
                  <a:lnTo>
                    <a:pt x="81495" y="42037"/>
                  </a:lnTo>
                  <a:lnTo>
                    <a:pt x="78282" y="43446"/>
                  </a:lnTo>
                  <a:lnTo>
                    <a:pt x="72504" y="43446"/>
                  </a:lnTo>
                  <a:lnTo>
                    <a:pt x="70891" y="43243"/>
                  </a:lnTo>
                  <a:lnTo>
                    <a:pt x="67614" y="42443"/>
                  </a:lnTo>
                  <a:lnTo>
                    <a:pt x="66001" y="41871"/>
                  </a:lnTo>
                  <a:lnTo>
                    <a:pt x="64401" y="41109"/>
                  </a:lnTo>
                  <a:lnTo>
                    <a:pt x="64401" y="46913"/>
                  </a:lnTo>
                  <a:lnTo>
                    <a:pt x="66167" y="47523"/>
                  </a:lnTo>
                  <a:lnTo>
                    <a:pt x="67868" y="48006"/>
                  </a:lnTo>
                  <a:lnTo>
                    <a:pt x="71145" y="48641"/>
                  </a:lnTo>
                  <a:lnTo>
                    <a:pt x="72771" y="48806"/>
                  </a:lnTo>
                  <a:lnTo>
                    <a:pt x="80314" y="48806"/>
                  </a:lnTo>
                  <a:lnTo>
                    <a:pt x="85039" y="46596"/>
                  </a:lnTo>
                  <a:lnTo>
                    <a:pt x="87528" y="43446"/>
                  </a:lnTo>
                  <a:lnTo>
                    <a:pt x="92075" y="37719"/>
                  </a:lnTo>
                  <a:lnTo>
                    <a:pt x="93764" y="32080"/>
                  </a:lnTo>
                  <a:lnTo>
                    <a:pt x="93840" y="26314"/>
                  </a:lnTo>
                  <a:lnTo>
                    <a:pt x="93840" y="16484"/>
                  </a:lnTo>
                  <a:close/>
                </a:path>
                <a:path w="176529" h="48895">
                  <a:moveTo>
                    <a:pt x="134899" y="16484"/>
                  </a:moveTo>
                  <a:lnTo>
                    <a:pt x="133464" y="10439"/>
                  </a:lnTo>
                  <a:lnTo>
                    <a:pt x="129743" y="5041"/>
                  </a:lnTo>
                  <a:lnTo>
                    <a:pt x="127723" y="2095"/>
                  </a:lnTo>
                  <a:lnTo>
                    <a:pt x="127431" y="1955"/>
                  </a:lnTo>
                  <a:lnTo>
                    <a:pt x="127431" y="12623"/>
                  </a:lnTo>
                  <a:lnTo>
                    <a:pt x="127431" y="19431"/>
                  </a:lnTo>
                  <a:lnTo>
                    <a:pt x="126593" y="22085"/>
                  </a:lnTo>
                  <a:lnTo>
                    <a:pt x="123240" y="25996"/>
                  </a:lnTo>
                  <a:lnTo>
                    <a:pt x="120980" y="26962"/>
                  </a:lnTo>
                  <a:lnTo>
                    <a:pt x="115277" y="26962"/>
                  </a:lnTo>
                  <a:lnTo>
                    <a:pt x="113004" y="25996"/>
                  </a:lnTo>
                  <a:lnTo>
                    <a:pt x="109677" y="22085"/>
                  </a:lnTo>
                  <a:lnTo>
                    <a:pt x="108839" y="19431"/>
                  </a:lnTo>
                  <a:lnTo>
                    <a:pt x="108839" y="12623"/>
                  </a:lnTo>
                  <a:lnTo>
                    <a:pt x="109677" y="9956"/>
                  </a:lnTo>
                  <a:lnTo>
                    <a:pt x="113004" y="6045"/>
                  </a:lnTo>
                  <a:lnTo>
                    <a:pt x="115277" y="5041"/>
                  </a:lnTo>
                  <a:lnTo>
                    <a:pt x="120980" y="5041"/>
                  </a:lnTo>
                  <a:lnTo>
                    <a:pt x="123240" y="6045"/>
                  </a:lnTo>
                  <a:lnTo>
                    <a:pt x="126593" y="9956"/>
                  </a:lnTo>
                  <a:lnTo>
                    <a:pt x="127431" y="12623"/>
                  </a:lnTo>
                  <a:lnTo>
                    <a:pt x="127431" y="1955"/>
                  </a:lnTo>
                  <a:lnTo>
                    <a:pt x="123571" y="0"/>
                  </a:lnTo>
                  <a:lnTo>
                    <a:pt x="113385" y="0"/>
                  </a:lnTo>
                  <a:lnTo>
                    <a:pt x="109575" y="1498"/>
                  </a:lnTo>
                  <a:lnTo>
                    <a:pt x="103860" y="7302"/>
                  </a:lnTo>
                  <a:lnTo>
                    <a:pt x="102438" y="11163"/>
                  </a:lnTo>
                  <a:lnTo>
                    <a:pt x="102438" y="20955"/>
                  </a:lnTo>
                  <a:lnTo>
                    <a:pt x="103809" y="24828"/>
                  </a:lnTo>
                  <a:lnTo>
                    <a:pt x="106553" y="27686"/>
                  </a:lnTo>
                  <a:lnTo>
                    <a:pt x="109296" y="30505"/>
                  </a:lnTo>
                  <a:lnTo>
                    <a:pt x="113322" y="32080"/>
                  </a:lnTo>
                  <a:lnTo>
                    <a:pt x="119481" y="32080"/>
                  </a:lnTo>
                  <a:lnTo>
                    <a:pt x="128562" y="26314"/>
                  </a:lnTo>
                  <a:lnTo>
                    <a:pt x="128485" y="27686"/>
                  </a:lnTo>
                  <a:lnTo>
                    <a:pt x="128384" y="29540"/>
                  </a:lnTo>
                  <a:lnTo>
                    <a:pt x="128333" y="30505"/>
                  </a:lnTo>
                  <a:lnTo>
                    <a:pt x="128244" y="32080"/>
                  </a:lnTo>
                  <a:lnTo>
                    <a:pt x="126987" y="36398"/>
                  </a:lnTo>
                  <a:lnTo>
                    <a:pt x="122682" y="41871"/>
                  </a:lnTo>
                  <a:lnTo>
                    <a:pt x="122555" y="42037"/>
                  </a:lnTo>
                  <a:lnTo>
                    <a:pt x="119341" y="43446"/>
                  </a:lnTo>
                  <a:lnTo>
                    <a:pt x="113563" y="43446"/>
                  </a:lnTo>
                  <a:lnTo>
                    <a:pt x="111950" y="43243"/>
                  </a:lnTo>
                  <a:lnTo>
                    <a:pt x="108686" y="42443"/>
                  </a:lnTo>
                  <a:lnTo>
                    <a:pt x="107061" y="41871"/>
                  </a:lnTo>
                  <a:lnTo>
                    <a:pt x="105460" y="41109"/>
                  </a:lnTo>
                  <a:lnTo>
                    <a:pt x="105460" y="46913"/>
                  </a:lnTo>
                  <a:lnTo>
                    <a:pt x="107226" y="47523"/>
                  </a:lnTo>
                  <a:lnTo>
                    <a:pt x="108927" y="48006"/>
                  </a:lnTo>
                  <a:lnTo>
                    <a:pt x="112204" y="48641"/>
                  </a:lnTo>
                  <a:lnTo>
                    <a:pt x="113830" y="48806"/>
                  </a:lnTo>
                  <a:lnTo>
                    <a:pt x="121361" y="48806"/>
                  </a:lnTo>
                  <a:lnTo>
                    <a:pt x="134899" y="26314"/>
                  </a:lnTo>
                  <a:lnTo>
                    <a:pt x="134899" y="16484"/>
                  </a:lnTo>
                  <a:close/>
                </a:path>
                <a:path w="176529" h="48895">
                  <a:moveTo>
                    <a:pt x="176428" y="27851"/>
                  </a:moveTo>
                  <a:lnTo>
                    <a:pt x="175056" y="23977"/>
                  </a:lnTo>
                  <a:lnTo>
                    <a:pt x="173012" y="21844"/>
                  </a:lnTo>
                  <a:lnTo>
                    <a:pt x="170027" y="18707"/>
                  </a:lnTo>
                  <a:lnTo>
                    <a:pt x="170027" y="29387"/>
                  </a:lnTo>
                  <a:lnTo>
                    <a:pt x="170027" y="36156"/>
                  </a:lnTo>
                  <a:lnTo>
                    <a:pt x="169202" y="38849"/>
                  </a:lnTo>
                  <a:lnTo>
                    <a:pt x="165862" y="42760"/>
                  </a:lnTo>
                  <a:lnTo>
                    <a:pt x="163601" y="43764"/>
                  </a:lnTo>
                  <a:lnTo>
                    <a:pt x="157886" y="43764"/>
                  </a:lnTo>
                  <a:lnTo>
                    <a:pt x="155625" y="42760"/>
                  </a:lnTo>
                  <a:lnTo>
                    <a:pt x="153949" y="40830"/>
                  </a:lnTo>
                  <a:lnTo>
                    <a:pt x="152273" y="38849"/>
                  </a:lnTo>
                  <a:lnTo>
                    <a:pt x="151447" y="36156"/>
                  </a:lnTo>
                  <a:lnTo>
                    <a:pt x="151447" y="29387"/>
                  </a:lnTo>
                  <a:lnTo>
                    <a:pt x="152273" y="26720"/>
                  </a:lnTo>
                  <a:lnTo>
                    <a:pt x="155625" y="22809"/>
                  </a:lnTo>
                  <a:lnTo>
                    <a:pt x="156464" y="22453"/>
                  </a:lnTo>
                  <a:lnTo>
                    <a:pt x="157886" y="21844"/>
                  </a:lnTo>
                  <a:lnTo>
                    <a:pt x="163601" y="21844"/>
                  </a:lnTo>
                  <a:lnTo>
                    <a:pt x="165862" y="22809"/>
                  </a:lnTo>
                  <a:lnTo>
                    <a:pt x="167525" y="24790"/>
                  </a:lnTo>
                  <a:lnTo>
                    <a:pt x="169202" y="26720"/>
                  </a:lnTo>
                  <a:lnTo>
                    <a:pt x="170027" y="29387"/>
                  </a:lnTo>
                  <a:lnTo>
                    <a:pt x="170027" y="18707"/>
                  </a:lnTo>
                  <a:lnTo>
                    <a:pt x="169570" y="18224"/>
                  </a:lnTo>
                  <a:lnTo>
                    <a:pt x="165836" y="16814"/>
                  </a:lnTo>
                  <a:lnTo>
                    <a:pt x="158877" y="16814"/>
                  </a:lnTo>
                  <a:lnTo>
                    <a:pt x="156806" y="17297"/>
                  </a:lnTo>
                  <a:lnTo>
                    <a:pt x="153060" y="19227"/>
                  </a:lnTo>
                  <a:lnTo>
                    <a:pt x="151511" y="20637"/>
                  </a:lnTo>
                  <a:lnTo>
                    <a:pt x="150279" y="22453"/>
                  </a:lnTo>
                  <a:lnTo>
                    <a:pt x="150380" y="20637"/>
                  </a:lnTo>
                  <a:lnTo>
                    <a:pt x="150456" y="19227"/>
                  </a:lnTo>
                  <a:lnTo>
                    <a:pt x="150571" y="16967"/>
                  </a:lnTo>
                  <a:lnTo>
                    <a:pt x="150583" y="16814"/>
                  </a:lnTo>
                  <a:lnTo>
                    <a:pt x="151853" y="12458"/>
                  </a:lnTo>
                  <a:lnTo>
                    <a:pt x="156159" y="6934"/>
                  </a:lnTo>
                  <a:lnTo>
                    <a:pt x="156286" y="6769"/>
                  </a:lnTo>
                  <a:lnTo>
                    <a:pt x="159499" y="5359"/>
                  </a:lnTo>
                  <a:lnTo>
                    <a:pt x="165290" y="5359"/>
                  </a:lnTo>
                  <a:lnTo>
                    <a:pt x="166903" y="5562"/>
                  </a:lnTo>
                  <a:lnTo>
                    <a:pt x="170167" y="6375"/>
                  </a:lnTo>
                  <a:lnTo>
                    <a:pt x="171780" y="6934"/>
                  </a:lnTo>
                  <a:lnTo>
                    <a:pt x="173380" y="7696"/>
                  </a:lnTo>
                  <a:lnTo>
                    <a:pt x="173380" y="5359"/>
                  </a:lnTo>
                  <a:lnTo>
                    <a:pt x="173380" y="1892"/>
                  </a:lnTo>
                  <a:lnTo>
                    <a:pt x="171602" y="1295"/>
                  </a:lnTo>
                  <a:lnTo>
                    <a:pt x="169913" y="812"/>
                  </a:lnTo>
                  <a:lnTo>
                    <a:pt x="166649" y="165"/>
                  </a:lnTo>
                  <a:lnTo>
                    <a:pt x="165036" y="0"/>
                  </a:lnTo>
                  <a:lnTo>
                    <a:pt x="157505" y="0"/>
                  </a:lnTo>
                  <a:lnTo>
                    <a:pt x="152768" y="2222"/>
                  </a:lnTo>
                  <a:lnTo>
                    <a:pt x="145707" y="11049"/>
                  </a:lnTo>
                  <a:lnTo>
                    <a:pt x="143992" y="16814"/>
                  </a:lnTo>
                  <a:lnTo>
                    <a:pt x="143941" y="32321"/>
                  </a:lnTo>
                  <a:lnTo>
                    <a:pt x="145376" y="38366"/>
                  </a:lnTo>
                  <a:lnTo>
                    <a:pt x="151130" y="46710"/>
                  </a:lnTo>
                  <a:lnTo>
                    <a:pt x="155295" y="48806"/>
                  </a:lnTo>
                  <a:lnTo>
                    <a:pt x="165481" y="48806"/>
                  </a:lnTo>
                  <a:lnTo>
                    <a:pt x="169291" y="47320"/>
                  </a:lnTo>
                  <a:lnTo>
                    <a:pt x="172783" y="43764"/>
                  </a:lnTo>
                  <a:lnTo>
                    <a:pt x="175006" y="41516"/>
                  </a:lnTo>
                  <a:lnTo>
                    <a:pt x="176428" y="37604"/>
                  </a:lnTo>
                  <a:lnTo>
                    <a:pt x="176428" y="278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69">
              <a:extLst>
                <a:ext uri="{FF2B5EF4-FFF2-40B4-BE49-F238E27FC236}">
                  <a16:creationId xmlns:a16="http://schemas.microsoft.com/office/drawing/2014/main" id="{74C65305-9F4B-1947-6042-48AF8D657527}"/>
                </a:ext>
              </a:extLst>
            </p:cNvPr>
            <p:cNvSpPr/>
            <p:nvPr/>
          </p:nvSpPr>
          <p:spPr>
            <a:xfrm>
              <a:off x="9226437" y="3444721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0">
              <a:extLst>
                <a:ext uri="{FF2B5EF4-FFF2-40B4-BE49-F238E27FC236}">
                  <a16:creationId xmlns:a16="http://schemas.microsoft.com/office/drawing/2014/main" id="{29C94F3D-0222-5774-09B8-44ADE24E3E05}"/>
                </a:ext>
              </a:extLst>
            </p:cNvPr>
            <p:cNvSpPr/>
            <p:nvPr/>
          </p:nvSpPr>
          <p:spPr>
            <a:xfrm>
              <a:off x="9023350" y="3421354"/>
              <a:ext cx="176530" cy="48895"/>
            </a:xfrm>
            <a:custGeom>
              <a:avLst/>
              <a:gdLst/>
              <a:ahLst/>
              <a:cxnLst/>
              <a:rect l="l" t="t" r="r" b="b"/>
              <a:pathLst>
                <a:path w="176529" h="48895">
                  <a:moveTo>
                    <a:pt x="32512" y="16484"/>
                  </a:moveTo>
                  <a:lnTo>
                    <a:pt x="31127" y="10439"/>
                  </a:lnTo>
                  <a:lnTo>
                    <a:pt x="27520" y="5041"/>
                  </a:lnTo>
                  <a:lnTo>
                    <a:pt x="26149" y="2984"/>
                  </a:lnTo>
                  <a:lnTo>
                    <a:pt x="26149" y="17932"/>
                  </a:lnTo>
                  <a:lnTo>
                    <a:pt x="26149" y="30822"/>
                  </a:lnTo>
                  <a:lnTo>
                    <a:pt x="25323" y="35661"/>
                  </a:lnTo>
                  <a:lnTo>
                    <a:pt x="22021" y="42113"/>
                  </a:lnTo>
                  <a:lnTo>
                    <a:pt x="19558" y="43726"/>
                  </a:lnTo>
                  <a:lnTo>
                    <a:pt x="12979" y="43726"/>
                  </a:lnTo>
                  <a:lnTo>
                    <a:pt x="10515" y="42113"/>
                  </a:lnTo>
                  <a:lnTo>
                    <a:pt x="7213" y="35661"/>
                  </a:lnTo>
                  <a:lnTo>
                    <a:pt x="6388" y="30822"/>
                  </a:lnTo>
                  <a:lnTo>
                    <a:pt x="6388" y="17932"/>
                  </a:lnTo>
                  <a:lnTo>
                    <a:pt x="7213" y="13093"/>
                  </a:lnTo>
                  <a:lnTo>
                    <a:pt x="10515" y="6654"/>
                  </a:lnTo>
                  <a:lnTo>
                    <a:pt x="12979" y="5041"/>
                  </a:lnTo>
                  <a:lnTo>
                    <a:pt x="19558" y="5041"/>
                  </a:lnTo>
                  <a:lnTo>
                    <a:pt x="22021" y="6654"/>
                  </a:lnTo>
                  <a:lnTo>
                    <a:pt x="25323" y="13093"/>
                  </a:lnTo>
                  <a:lnTo>
                    <a:pt x="26149" y="17932"/>
                  </a:lnTo>
                  <a:lnTo>
                    <a:pt x="26149" y="2984"/>
                  </a:lnTo>
                  <a:lnTo>
                    <a:pt x="25565" y="2095"/>
                  </a:lnTo>
                  <a:lnTo>
                    <a:pt x="21526" y="0"/>
                  </a:lnTo>
                  <a:lnTo>
                    <a:pt x="10985" y="0"/>
                  </a:lnTo>
                  <a:lnTo>
                    <a:pt x="6946" y="2095"/>
                  </a:lnTo>
                  <a:lnTo>
                    <a:pt x="1384" y="10439"/>
                  </a:lnTo>
                  <a:lnTo>
                    <a:pt x="0" y="16484"/>
                  </a:lnTo>
                  <a:lnTo>
                    <a:pt x="0" y="32321"/>
                  </a:lnTo>
                  <a:lnTo>
                    <a:pt x="1384" y="38366"/>
                  </a:lnTo>
                  <a:lnTo>
                    <a:pt x="6946" y="46710"/>
                  </a:lnTo>
                  <a:lnTo>
                    <a:pt x="10985" y="48768"/>
                  </a:lnTo>
                  <a:lnTo>
                    <a:pt x="21526" y="48768"/>
                  </a:lnTo>
                  <a:lnTo>
                    <a:pt x="25565" y="46710"/>
                  </a:lnTo>
                  <a:lnTo>
                    <a:pt x="27546" y="43726"/>
                  </a:lnTo>
                  <a:lnTo>
                    <a:pt x="31127" y="38366"/>
                  </a:lnTo>
                  <a:lnTo>
                    <a:pt x="32512" y="32321"/>
                  </a:lnTo>
                  <a:lnTo>
                    <a:pt x="32512" y="16484"/>
                  </a:lnTo>
                  <a:close/>
                </a:path>
                <a:path w="176529" h="48895">
                  <a:moveTo>
                    <a:pt x="50355" y="39878"/>
                  </a:moveTo>
                  <a:lnTo>
                    <a:pt x="43700" y="39878"/>
                  </a:lnTo>
                  <a:lnTo>
                    <a:pt x="43700" y="47879"/>
                  </a:lnTo>
                  <a:lnTo>
                    <a:pt x="50355" y="47879"/>
                  </a:lnTo>
                  <a:lnTo>
                    <a:pt x="50355" y="39878"/>
                  </a:lnTo>
                  <a:close/>
                </a:path>
                <a:path w="176529" h="48895">
                  <a:moveTo>
                    <a:pt x="93840" y="16484"/>
                  </a:moveTo>
                  <a:lnTo>
                    <a:pt x="92405" y="10439"/>
                  </a:lnTo>
                  <a:lnTo>
                    <a:pt x="88684" y="5041"/>
                  </a:lnTo>
                  <a:lnTo>
                    <a:pt x="86664" y="2095"/>
                  </a:lnTo>
                  <a:lnTo>
                    <a:pt x="86360" y="1943"/>
                  </a:lnTo>
                  <a:lnTo>
                    <a:pt x="86360" y="12611"/>
                  </a:lnTo>
                  <a:lnTo>
                    <a:pt x="86360" y="19380"/>
                  </a:lnTo>
                  <a:lnTo>
                    <a:pt x="85534" y="22085"/>
                  </a:lnTo>
                  <a:lnTo>
                    <a:pt x="83858" y="24015"/>
                  </a:lnTo>
                  <a:lnTo>
                    <a:pt x="82194" y="25996"/>
                  </a:lnTo>
                  <a:lnTo>
                    <a:pt x="79921" y="26962"/>
                  </a:lnTo>
                  <a:lnTo>
                    <a:pt x="74206" y="26962"/>
                  </a:lnTo>
                  <a:lnTo>
                    <a:pt x="71945" y="25996"/>
                  </a:lnTo>
                  <a:lnTo>
                    <a:pt x="70281" y="24015"/>
                  </a:lnTo>
                  <a:lnTo>
                    <a:pt x="68618" y="22085"/>
                  </a:lnTo>
                  <a:lnTo>
                    <a:pt x="67779" y="19380"/>
                  </a:lnTo>
                  <a:lnTo>
                    <a:pt x="67779" y="12611"/>
                  </a:lnTo>
                  <a:lnTo>
                    <a:pt x="68618" y="9956"/>
                  </a:lnTo>
                  <a:lnTo>
                    <a:pt x="71945" y="6007"/>
                  </a:lnTo>
                  <a:lnTo>
                    <a:pt x="74206" y="5041"/>
                  </a:lnTo>
                  <a:lnTo>
                    <a:pt x="79921" y="5041"/>
                  </a:lnTo>
                  <a:lnTo>
                    <a:pt x="82194" y="6007"/>
                  </a:lnTo>
                  <a:lnTo>
                    <a:pt x="85534" y="9956"/>
                  </a:lnTo>
                  <a:lnTo>
                    <a:pt x="86360" y="12611"/>
                  </a:lnTo>
                  <a:lnTo>
                    <a:pt x="86360" y="1943"/>
                  </a:lnTo>
                  <a:lnTo>
                    <a:pt x="82511" y="0"/>
                  </a:lnTo>
                  <a:lnTo>
                    <a:pt x="72326" y="0"/>
                  </a:lnTo>
                  <a:lnTo>
                    <a:pt x="68516" y="1447"/>
                  </a:lnTo>
                  <a:lnTo>
                    <a:pt x="65659" y="4394"/>
                  </a:lnTo>
                  <a:lnTo>
                    <a:pt x="62814" y="7289"/>
                  </a:lnTo>
                  <a:lnTo>
                    <a:pt x="61379" y="11163"/>
                  </a:lnTo>
                  <a:lnTo>
                    <a:pt x="61379" y="20916"/>
                  </a:lnTo>
                  <a:lnTo>
                    <a:pt x="62750" y="24828"/>
                  </a:lnTo>
                  <a:lnTo>
                    <a:pt x="65493" y="27686"/>
                  </a:lnTo>
                  <a:lnTo>
                    <a:pt x="68237" y="30505"/>
                  </a:lnTo>
                  <a:lnTo>
                    <a:pt x="71958" y="31915"/>
                  </a:lnTo>
                  <a:lnTo>
                    <a:pt x="78930" y="31915"/>
                  </a:lnTo>
                  <a:lnTo>
                    <a:pt x="87503" y="26314"/>
                  </a:lnTo>
                  <a:lnTo>
                    <a:pt x="87426" y="27686"/>
                  </a:lnTo>
                  <a:lnTo>
                    <a:pt x="87337" y="29502"/>
                  </a:lnTo>
                  <a:lnTo>
                    <a:pt x="87274" y="30505"/>
                  </a:lnTo>
                  <a:lnTo>
                    <a:pt x="87185" y="32080"/>
                  </a:lnTo>
                  <a:lnTo>
                    <a:pt x="85915" y="36347"/>
                  </a:lnTo>
                  <a:lnTo>
                    <a:pt x="81622" y="41833"/>
                  </a:lnTo>
                  <a:lnTo>
                    <a:pt x="81495" y="41986"/>
                  </a:lnTo>
                  <a:lnTo>
                    <a:pt x="78282" y="43395"/>
                  </a:lnTo>
                  <a:lnTo>
                    <a:pt x="72504" y="43395"/>
                  </a:lnTo>
                  <a:lnTo>
                    <a:pt x="64401" y="41109"/>
                  </a:lnTo>
                  <a:lnTo>
                    <a:pt x="64401" y="46863"/>
                  </a:lnTo>
                  <a:lnTo>
                    <a:pt x="72771" y="48768"/>
                  </a:lnTo>
                  <a:lnTo>
                    <a:pt x="80314" y="48768"/>
                  </a:lnTo>
                  <a:lnTo>
                    <a:pt x="85039" y="46545"/>
                  </a:lnTo>
                  <a:lnTo>
                    <a:pt x="87541" y="43395"/>
                  </a:lnTo>
                  <a:lnTo>
                    <a:pt x="92075" y="37719"/>
                  </a:lnTo>
                  <a:lnTo>
                    <a:pt x="93751" y="32080"/>
                  </a:lnTo>
                  <a:lnTo>
                    <a:pt x="93840" y="26314"/>
                  </a:lnTo>
                  <a:lnTo>
                    <a:pt x="93840" y="16484"/>
                  </a:lnTo>
                  <a:close/>
                </a:path>
                <a:path w="176529" h="48895">
                  <a:moveTo>
                    <a:pt x="134899" y="16484"/>
                  </a:moveTo>
                  <a:lnTo>
                    <a:pt x="133464" y="10439"/>
                  </a:lnTo>
                  <a:lnTo>
                    <a:pt x="129755" y="5041"/>
                  </a:lnTo>
                  <a:lnTo>
                    <a:pt x="127723" y="2095"/>
                  </a:lnTo>
                  <a:lnTo>
                    <a:pt x="127431" y="1955"/>
                  </a:lnTo>
                  <a:lnTo>
                    <a:pt x="127431" y="12611"/>
                  </a:lnTo>
                  <a:lnTo>
                    <a:pt x="127431" y="19380"/>
                  </a:lnTo>
                  <a:lnTo>
                    <a:pt x="126593" y="22085"/>
                  </a:lnTo>
                  <a:lnTo>
                    <a:pt x="124917" y="24015"/>
                  </a:lnTo>
                  <a:lnTo>
                    <a:pt x="123240" y="25996"/>
                  </a:lnTo>
                  <a:lnTo>
                    <a:pt x="120980" y="26962"/>
                  </a:lnTo>
                  <a:lnTo>
                    <a:pt x="115277" y="26962"/>
                  </a:lnTo>
                  <a:lnTo>
                    <a:pt x="113004" y="25996"/>
                  </a:lnTo>
                  <a:lnTo>
                    <a:pt x="111340" y="24015"/>
                  </a:lnTo>
                  <a:lnTo>
                    <a:pt x="109677" y="22085"/>
                  </a:lnTo>
                  <a:lnTo>
                    <a:pt x="108839" y="19380"/>
                  </a:lnTo>
                  <a:lnTo>
                    <a:pt x="108839" y="12611"/>
                  </a:lnTo>
                  <a:lnTo>
                    <a:pt x="109677" y="9956"/>
                  </a:lnTo>
                  <a:lnTo>
                    <a:pt x="113004" y="6007"/>
                  </a:lnTo>
                  <a:lnTo>
                    <a:pt x="115277" y="5041"/>
                  </a:lnTo>
                  <a:lnTo>
                    <a:pt x="120980" y="5041"/>
                  </a:lnTo>
                  <a:lnTo>
                    <a:pt x="123240" y="6007"/>
                  </a:lnTo>
                  <a:lnTo>
                    <a:pt x="126593" y="9956"/>
                  </a:lnTo>
                  <a:lnTo>
                    <a:pt x="127431" y="12611"/>
                  </a:lnTo>
                  <a:lnTo>
                    <a:pt x="127431" y="1955"/>
                  </a:lnTo>
                  <a:lnTo>
                    <a:pt x="123571" y="0"/>
                  </a:lnTo>
                  <a:lnTo>
                    <a:pt x="113385" y="0"/>
                  </a:lnTo>
                  <a:lnTo>
                    <a:pt x="109575" y="1447"/>
                  </a:lnTo>
                  <a:lnTo>
                    <a:pt x="106730" y="4394"/>
                  </a:lnTo>
                  <a:lnTo>
                    <a:pt x="103860" y="7289"/>
                  </a:lnTo>
                  <a:lnTo>
                    <a:pt x="102438" y="11163"/>
                  </a:lnTo>
                  <a:lnTo>
                    <a:pt x="102438" y="20916"/>
                  </a:lnTo>
                  <a:lnTo>
                    <a:pt x="103809" y="24828"/>
                  </a:lnTo>
                  <a:lnTo>
                    <a:pt x="106553" y="27686"/>
                  </a:lnTo>
                  <a:lnTo>
                    <a:pt x="109296" y="30505"/>
                  </a:lnTo>
                  <a:lnTo>
                    <a:pt x="113017" y="31915"/>
                  </a:lnTo>
                  <a:lnTo>
                    <a:pt x="119989" y="31915"/>
                  </a:lnTo>
                  <a:lnTo>
                    <a:pt x="128562" y="26314"/>
                  </a:lnTo>
                  <a:lnTo>
                    <a:pt x="128485" y="27686"/>
                  </a:lnTo>
                  <a:lnTo>
                    <a:pt x="128397" y="29502"/>
                  </a:lnTo>
                  <a:lnTo>
                    <a:pt x="128333" y="30505"/>
                  </a:lnTo>
                  <a:lnTo>
                    <a:pt x="128244" y="32080"/>
                  </a:lnTo>
                  <a:lnTo>
                    <a:pt x="126987" y="36347"/>
                  </a:lnTo>
                  <a:lnTo>
                    <a:pt x="122682" y="41833"/>
                  </a:lnTo>
                  <a:lnTo>
                    <a:pt x="122555" y="41986"/>
                  </a:lnTo>
                  <a:lnTo>
                    <a:pt x="119341" y="43395"/>
                  </a:lnTo>
                  <a:lnTo>
                    <a:pt x="113563" y="43395"/>
                  </a:lnTo>
                  <a:lnTo>
                    <a:pt x="105460" y="41109"/>
                  </a:lnTo>
                  <a:lnTo>
                    <a:pt x="105460" y="46863"/>
                  </a:lnTo>
                  <a:lnTo>
                    <a:pt x="113830" y="48768"/>
                  </a:lnTo>
                  <a:lnTo>
                    <a:pt x="121361" y="48768"/>
                  </a:lnTo>
                  <a:lnTo>
                    <a:pt x="126098" y="46545"/>
                  </a:lnTo>
                  <a:lnTo>
                    <a:pt x="128600" y="43395"/>
                  </a:lnTo>
                  <a:lnTo>
                    <a:pt x="133134" y="37719"/>
                  </a:lnTo>
                  <a:lnTo>
                    <a:pt x="134810" y="32080"/>
                  </a:lnTo>
                  <a:lnTo>
                    <a:pt x="134899" y="26314"/>
                  </a:lnTo>
                  <a:lnTo>
                    <a:pt x="134899" y="16484"/>
                  </a:lnTo>
                  <a:close/>
                </a:path>
                <a:path w="176529" h="48895">
                  <a:moveTo>
                    <a:pt x="176072" y="31635"/>
                  </a:moveTo>
                  <a:lnTo>
                    <a:pt x="175221" y="29095"/>
                  </a:lnTo>
                  <a:lnTo>
                    <a:pt x="172288" y="25552"/>
                  </a:lnTo>
                  <a:lnTo>
                    <a:pt x="171792" y="24942"/>
                  </a:lnTo>
                  <a:lnTo>
                    <a:pt x="169697" y="23710"/>
                  </a:lnTo>
                  <a:lnTo>
                    <a:pt x="169697" y="37477"/>
                  </a:lnTo>
                  <a:lnTo>
                    <a:pt x="169037" y="39166"/>
                  </a:lnTo>
                  <a:lnTo>
                    <a:pt x="168795" y="39700"/>
                  </a:lnTo>
                  <a:lnTo>
                    <a:pt x="167093" y="41300"/>
                  </a:lnTo>
                  <a:lnTo>
                    <a:pt x="165354" y="42913"/>
                  </a:lnTo>
                  <a:lnTo>
                    <a:pt x="162966" y="43726"/>
                  </a:lnTo>
                  <a:lnTo>
                    <a:pt x="156921" y="43726"/>
                  </a:lnTo>
                  <a:lnTo>
                    <a:pt x="154533" y="42913"/>
                  </a:lnTo>
                  <a:lnTo>
                    <a:pt x="151079" y="39700"/>
                  </a:lnTo>
                  <a:lnTo>
                    <a:pt x="150215" y="37477"/>
                  </a:lnTo>
                  <a:lnTo>
                    <a:pt x="150279" y="31635"/>
                  </a:lnTo>
                  <a:lnTo>
                    <a:pt x="151079" y="29578"/>
                  </a:lnTo>
                  <a:lnTo>
                    <a:pt x="154533" y="26352"/>
                  </a:lnTo>
                  <a:lnTo>
                    <a:pt x="156921" y="25552"/>
                  </a:lnTo>
                  <a:lnTo>
                    <a:pt x="162991" y="25552"/>
                  </a:lnTo>
                  <a:lnTo>
                    <a:pt x="165379" y="26352"/>
                  </a:lnTo>
                  <a:lnTo>
                    <a:pt x="168846" y="29578"/>
                  </a:lnTo>
                  <a:lnTo>
                    <a:pt x="169659" y="31635"/>
                  </a:lnTo>
                  <a:lnTo>
                    <a:pt x="169697" y="37477"/>
                  </a:lnTo>
                  <a:lnTo>
                    <a:pt x="169697" y="23710"/>
                  </a:lnTo>
                  <a:lnTo>
                    <a:pt x="169418" y="23533"/>
                  </a:lnTo>
                  <a:lnTo>
                    <a:pt x="166344" y="22847"/>
                  </a:lnTo>
                  <a:lnTo>
                    <a:pt x="169049" y="22161"/>
                  </a:lnTo>
                  <a:lnTo>
                    <a:pt x="174980" y="8458"/>
                  </a:lnTo>
                  <a:lnTo>
                    <a:pt x="173774" y="5727"/>
                  </a:lnTo>
                  <a:lnTo>
                    <a:pt x="173647" y="5435"/>
                  </a:lnTo>
                  <a:lnTo>
                    <a:pt x="173151" y="5041"/>
                  </a:lnTo>
                  <a:lnTo>
                    <a:pt x="168681" y="1397"/>
                  </a:lnTo>
                  <a:lnTo>
                    <a:pt x="168681" y="10350"/>
                  </a:lnTo>
                  <a:lnTo>
                    <a:pt x="168681" y="15227"/>
                  </a:lnTo>
                  <a:lnTo>
                    <a:pt x="167855" y="17170"/>
                  </a:lnTo>
                  <a:lnTo>
                    <a:pt x="164820" y="19824"/>
                  </a:lnTo>
                  <a:lnTo>
                    <a:pt x="162687" y="20510"/>
                  </a:lnTo>
                  <a:lnTo>
                    <a:pt x="157200" y="20510"/>
                  </a:lnTo>
                  <a:lnTo>
                    <a:pt x="155054" y="19824"/>
                  </a:lnTo>
                  <a:lnTo>
                    <a:pt x="153530" y="18491"/>
                  </a:lnTo>
                  <a:lnTo>
                    <a:pt x="152057" y="17170"/>
                  </a:lnTo>
                  <a:lnTo>
                    <a:pt x="151257" y="15227"/>
                  </a:lnTo>
                  <a:lnTo>
                    <a:pt x="151257" y="10350"/>
                  </a:lnTo>
                  <a:lnTo>
                    <a:pt x="152019" y="8458"/>
                  </a:lnTo>
                  <a:lnTo>
                    <a:pt x="155054" y="5727"/>
                  </a:lnTo>
                  <a:lnTo>
                    <a:pt x="157200" y="5041"/>
                  </a:lnTo>
                  <a:lnTo>
                    <a:pt x="162687" y="5041"/>
                  </a:lnTo>
                  <a:lnTo>
                    <a:pt x="164820" y="5727"/>
                  </a:lnTo>
                  <a:lnTo>
                    <a:pt x="167906" y="8458"/>
                  </a:lnTo>
                  <a:lnTo>
                    <a:pt x="168681" y="10350"/>
                  </a:lnTo>
                  <a:lnTo>
                    <a:pt x="168681" y="1397"/>
                  </a:lnTo>
                  <a:lnTo>
                    <a:pt x="168313" y="1092"/>
                  </a:lnTo>
                  <a:lnTo>
                    <a:pt x="164630" y="0"/>
                  </a:lnTo>
                  <a:lnTo>
                    <a:pt x="155282" y="0"/>
                  </a:lnTo>
                  <a:lnTo>
                    <a:pt x="151612" y="1092"/>
                  </a:lnTo>
                  <a:lnTo>
                    <a:pt x="146253" y="5435"/>
                  </a:lnTo>
                  <a:lnTo>
                    <a:pt x="144919" y="8458"/>
                  </a:lnTo>
                  <a:lnTo>
                    <a:pt x="145034" y="15227"/>
                  </a:lnTo>
                  <a:lnTo>
                    <a:pt x="145681" y="17170"/>
                  </a:lnTo>
                  <a:lnTo>
                    <a:pt x="148729" y="20878"/>
                  </a:lnTo>
                  <a:lnTo>
                    <a:pt x="150850" y="22161"/>
                  </a:lnTo>
                  <a:lnTo>
                    <a:pt x="153581" y="22847"/>
                  </a:lnTo>
                  <a:lnTo>
                    <a:pt x="150520" y="23533"/>
                  </a:lnTo>
                  <a:lnTo>
                    <a:pt x="148120" y="24942"/>
                  </a:lnTo>
                  <a:lnTo>
                    <a:pt x="144678" y="29095"/>
                  </a:lnTo>
                  <a:lnTo>
                    <a:pt x="143814" y="31635"/>
                  </a:lnTo>
                  <a:lnTo>
                    <a:pt x="143814" y="39166"/>
                  </a:lnTo>
                  <a:lnTo>
                    <a:pt x="145199" y="42672"/>
                  </a:lnTo>
                  <a:lnTo>
                    <a:pt x="147980" y="45135"/>
                  </a:lnTo>
                  <a:lnTo>
                    <a:pt x="150774" y="47548"/>
                  </a:lnTo>
                  <a:lnTo>
                    <a:pt x="154762" y="48768"/>
                  </a:lnTo>
                  <a:lnTo>
                    <a:pt x="165138" y="48768"/>
                  </a:lnTo>
                  <a:lnTo>
                    <a:pt x="169125" y="47548"/>
                  </a:lnTo>
                  <a:lnTo>
                    <a:pt x="173494" y="43726"/>
                  </a:lnTo>
                  <a:lnTo>
                    <a:pt x="174688" y="42672"/>
                  </a:lnTo>
                  <a:lnTo>
                    <a:pt x="176072" y="39166"/>
                  </a:lnTo>
                  <a:lnTo>
                    <a:pt x="176072" y="316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1">
              <a:extLst>
                <a:ext uri="{FF2B5EF4-FFF2-40B4-BE49-F238E27FC236}">
                  <a16:creationId xmlns:a16="http://schemas.microsoft.com/office/drawing/2014/main" id="{1F130303-EA23-D670-A4F0-1BFBA6FFF8BA}"/>
                </a:ext>
              </a:extLst>
            </p:cNvPr>
            <p:cNvSpPr/>
            <p:nvPr/>
          </p:nvSpPr>
          <p:spPr>
            <a:xfrm>
              <a:off x="9226437" y="3189787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587" y="0"/>
                  </a:moveTo>
                  <a:lnTo>
                    <a:pt x="0" y="0"/>
                  </a:lnTo>
                </a:path>
              </a:pathLst>
            </a:custGeom>
            <a:ln w="56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2">
              <a:extLst>
                <a:ext uri="{FF2B5EF4-FFF2-40B4-BE49-F238E27FC236}">
                  <a16:creationId xmlns:a16="http://schemas.microsoft.com/office/drawing/2014/main" id="{4E9C4E27-023E-D82B-D690-79C953B07062}"/>
                </a:ext>
              </a:extLst>
            </p:cNvPr>
            <p:cNvSpPr/>
            <p:nvPr/>
          </p:nvSpPr>
          <p:spPr>
            <a:xfrm>
              <a:off x="9026182" y="3166465"/>
              <a:ext cx="173990" cy="48895"/>
            </a:xfrm>
            <a:custGeom>
              <a:avLst/>
              <a:gdLst/>
              <a:ahLst/>
              <a:cxnLst/>
              <a:rect l="l" t="t" r="r" b="b"/>
              <a:pathLst>
                <a:path w="173990" h="48894">
                  <a:moveTo>
                    <a:pt x="28016" y="42506"/>
                  </a:moveTo>
                  <a:lnTo>
                    <a:pt x="17614" y="42506"/>
                  </a:lnTo>
                  <a:lnTo>
                    <a:pt x="17614" y="838"/>
                  </a:lnTo>
                  <a:lnTo>
                    <a:pt x="11252" y="838"/>
                  </a:lnTo>
                  <a:lnTo>
                    <a:pt x="0" y="3098"/>
                  </a:lnTo>
                  <a:lnTo>
                    <a:pt x="0" y="8902"/>
                  </a:lnTo>
                  <a:lnTo>
                    <a:pt x="11315" y="6642"/>
                  </a:lnTo>
                  <a:lnTo>
                    <a:pt x="11315" y="42506"/>
                  </a:lnTo>
                  <a:lnTo>
                    <a:pt x="914" y="42506"/>
                  </a:lnTo>
                  <a:lnTo>
                    <a:pt x="914" y="47828"/>
                  </a:lnTo>
                  <a:lnTo>
                    <a:pt x="28016" y="47828"/>
                  </a:lnTo>
                  <a:lnTo>
                    <a:pt x="28016" y="42506"/>
                  </a:lnTo>
                  <a:close/>
                </a:path>
                <a:path w="173990" h="48894">
                  <a:moveTo>
                    <a:pt x="47523" y="39827"/>
                  </a:moveTo>
                  <a:lnTo>
                    <a:pt x="40868" y="39827"/>
                  </a:lnTo>
                  <a:lnTo>
                    <a:pt x="40868" y="47828"/>
                  </a:lnTo>
                  <a:lnTo>
                    <a:pt x="47523" y="47828"/>
                  </a:lnTo>
                  <a:lnTo>
                    <a:pt x="47523" y="39827"/>
                  </a:lnTo>
                  <a:close/>
                </a:path>
                <a:path w="173990" h="48894">
                  <a:moveTo>
                    <a:pt x="91262" y="16471"/>
                  </a:moveTo>
                  <a:lnTo>
                    <a:pt x="89865" y="10388"/>
                  </a:lnTo>
                  <a:lnTo>
                    <a:pt x="86271" y="5029"/>
                  </a:lnTo>
                  <a:lnTo>
                    <a:pt x="84899" y="2997"/>
                  </a:lnTo>
                  <a:lnTo>
                    <a:pt x="84899" y="17932"/>
                  </a:lnTo>
                  <a:lnTo>
                    <a:pt x="84899" y="30822"/>
                  </a:lnTo>
                  <a:lnTo>
                    <a:pt x="84074" y="35661"/>
                  </a:lnTo>
                  <a:lnTo>
                    <a:pt x="80772" y="42113"/>
                  </a:lnTo>
                  <a:lnTo>
                    <a:pt x="78295" y="43726"/>
                  </a:lnTo>
                  <a:lnTo>
                    <a:pt x="71716" y="43726"/>
                  </a:lnTo>
                  <a:lnTo>
                    <a:pt x="69253" y="42113"/>
                  </a:lnTo>
                  <a:lnTo>
                    <a:pt x="65951" y="35661"/>
                  </a:lnTo>
                  <a:lnTo>
                    <a:pt x="65125" y="30822"/>
                  </a:lnTo>
                  <a:lnTo>
                    <a:pt x="65125" y="17932"/>
                  </a:lnTo>
                  <a:lnTo>
                    <a:pt x="65951" y="13093"/>
                  </a:lnTo>
                  <a:lnTo>
                    <a:pt x="69253" y="6642"/>
                  </a:lnTo>
                  <a:lnTo>
                    <a:pt x="71716" y="5029"/>
                  </a:lnTo>
                  <a:lnTo>
                    <a:pt x="78295" y="5029"/>
                  </a:lnTo>
                  <a:lnTo>
                    <a:pt x="80772" y="6642"/>
                  </a:lnTo>
                  <a:lnTo>
                    <a:pt x="84074" y="13093"/>
                  </a:lnTo>
                  <a:lnTo>
                    <a:pt x="84899" y="17932"/>
                  </a:lnTo>
                  <a:lnTo>
                    <a:pt x="84899" y="2997"/>
                  </a:lnTo>
                  <a:lnTo>
                    <a:pt x="84302" y="2095"/>
                  </a:lnTo>
                  <a:lnTo>
                    <a:pt x="80264" y="0"/>
                  </a:lnTo>
                  <a:lnTo>
                    <a:pt x="69723" y="0"/>
                  </a:lnTo>
                  <a:lnTo>
                    <a:pt x="65697" y="2095"/>
                  </a:lnTo>
                  <a:lnTo>
                    <a:pt x="60134" y="10388"/>
                  </a:lnTo>
                  <a:lnTo>
                    <a:pt x="58737" y="16471"/>
                  </a:lnTo>
                  <a:lnTo>
                    <a:pt x="58737" y="32321"/>
                  </a:lnTo>
                  <a:lnTo>
                    <a:pt x="60134" y="38354"/>
                  </a:lnTo>
                  <a:lnTo>
                    <a:pt x="65697" y="46659"/>
                  </a:lnTo>
                  <a:lnTo>
                    <a:pt x="69723" y="48755"/>
                  </a:lnTo>
                  <a:lnTo>
                    <a:pt x="80264" y="48755"/>
                  </a:lnTo>
                  <a:lnTo>
                    <a:pt x="84302" y="46659"/>
                  </a:lnTo>
                  <a:lnTo>
                    <a:pt x="86271" y="43726"/>
                  </a:lnTo>
                  <a:lnTo>
                    <a:pt x="89865" y="38354"/>
                  </a:lnTo>
                  <a:lnTo>
                    <a:pt x="91262" y="32321"/>
                  </a:lnTo>
                  <a:lnTo>
                    <a:pt x="91262" y="16471"/>
                  </a:lnTo>
                  <a:close/>
                </a:path>
                <a:path w="173990" h="48894">
                  <a:moveTo>
                    <a:pt x="132321" y="16471"/>
                  </a:moveTo>
                  <a:lnTo>
                    <a:pt x="130924" y="10388"/>
                  </a:lnTo>
                  <a:lnTo>
                    <a:pt x="127330" y="5029"/>
                  </a:lnTo>
                  <a:lnTo>
                    <a:pt x="125958" y="2997"/>
                  </a:lnTo>
                  <a:lnTo>
                    <a:pt x="125958" y="17932"/>
                  </a:lnTo>
                  <a:lnTo>
                    <a:pt x="125958" y="30822"/>
                  </a:lnTo>
                  <a:lnTo>
                    <a:pt x="125133" y="35661"/>
                  </a:lnTo>
                  <a:lnTo>
                    <a:pt x="121831" y="42113"/>
                  </a:lnTo>
                  <a:lnTo>
                    <a:pt x="119354" y="43726"/>
                  </a:lnTo>
                  <a:lnTo>
                    <a:pt x="112776" y="43726"/>
                  </a:lnTo>
                  <a:lnTo>
                    <a:pt x="110312" y="42113"/>
                  </a:lnTo>
                  <a:lnTo>
                    <a:pt x="107010" y="35661"/>
                  </a:lnTo>
                  <a:lnTo>
                    <a:pt x="106197" y="30822"/>
                  </a:lnTo>
                  <a:lnTo>
                    <a:pt x="106197" y="17932"/>
                  </a:lnTo>
                  <a:lnTo>
                    <a:pt x="107010" y="13093"/>
                  </a:lnTo>
                  <a:lnTo>
                    <a:pt x="110312" y="6642"/>
                  </a:lnTo>
                  <a:lnTo>
                    <a:pt x="112776" y="5029"/>
                  </a:lnTo>
                  <a:lnTo>
                    <a:pt x="119354" y="5029"/>
                  </a:lnTo>
                  <a:lnTo>
                    <a:pt x="121831" y="6642"/>
                  </a:lnTo>
                  <a:lnTo>
                    <a:pt x="125133" y="13093"/>
                  </a:lnTo>
                  <a:lnTo>
                    <a:pt x="125958" y="17932"/>
                  </a:lnTo>
                  <a:lnTo>
                    <a:pt x="125958" y="2997"/>
                  </a:lnTo>
                  <a:lnTo>
                    <a:pt x="125361" y="2095"/>
                  </a:lnTo>
                  <a:lnTo>
                    <a:pt x="121335" y="0"/>
                  </a:lnTo>
                  <a:lnTo>
                    <a:pt x="110782" y="0"/>
                  </a:lnTo>
                  <a:lnTo>
                    <a:pt x="106756" y="2095"/>
                  </a:lnTo>
                  <a:lnTo>
                    <a:pt x="101193" y="10388"/>
                  </a:lnTo>
                  <a:lnTo>
                    <a:pt x="99796" y="16471"/>
                  </a:lnTo>
                  <a:lnTo>
                    <a:pt x="99796" y="32321"/>
                  </a:lnTo>
                  <a:lnTo>
                    <a:pt x="101193" y="38354"/>
                  </a:lnTo>
                  <a:lnTo>
                    <a:pt x="106756" y="46659"/>
                  </a:lnTo>
                  <a:lnTo>
                    <a:pt x="110782" y="48755"/>
                  </a:lnTo>
                  <a:lnTo>
                    <a:pt x="121335" y="48755"/>
                  </a:lnTo>
                  <a:lnTo>
                    <a:pt x="125361" y="46659"/>
                  </a:lnTo>
                  <a:lnTo>
                    <a:pt x="127330" y="43726"/>
                  </a:lnTo>
                  <a:lnTo>
                    <a:pt x="130924" y="38354"/>
                  </a:lnTo>
                  <a:lnTo>
                    <a:pt x="132321" y="32321"/>
                  </a:lnTo>
                  <a:lnTo>
                    <a:pt x="132321" y="16471"/>
                  </a:lnTo>
                  <a:close/>
                </a:path>
                <a:path w="173990" h="48894">
                  <a:moveTo>
                    <a:pt x="173380" y="16471"/>
                  </a:moveTo>
                  <a:lnTo>
                    <a:pt x="171983" y="10388"/>
                  </a:lnTo>
                  <a:lnTo>
                    <a:pt x="168389" y="5029"/>
                  </a:lnTo>
                  <a:lnTo>
                    <a:pt x="167017" y="2997"/>
                  </a:lnTo>
                  <a:lnTo>
                    <a:pt x="167017" y="17932"/>
                  </a:lnTo>
                  <a:lnTo>
                    <a:pt x="167017" y="30822"/>
                  </a:lnTo>
                  <a:lnTo>
                    <a:pt x="166192" y="35661"/>
                  </a:lnTo>
                  <a:lnTo>
                    <a:pt x="162890" y="42113"/>
                  </a:lnTo>
                  <a:lnTo>
                    <a:pt x="160413" y="43726"/>
                  </a:lnTo>
                  <a:lnTo>
                    <a:pt x="153835" y="43726"/>
                  </a:lnTo>
                  <a:lnTo>
                    <a:pt x="151371" y="42113"/>
                  </a:lnTo>
                  <a:lnTo>
                    <a:pt x="148069" y="35661"/>
                  </a:lnTo>
                  <a:lnTo>
                    <a:pt x="147243" y="30822"/>
                  </a:lnTo>
                  <a:lnTo>
                    <a:pt x="147243" y="17932"/>
                  </a:lnTo>
                  <a:lnTo>
                    <a:pt x="148069" y="13093"/>
                  </a:lnTo>
                  <a:lnTo>
                    <a:pt x="151371" y="6642"/>
                  </a:lnTo>
                  <a:lnTo>
                    <a:pt x="153835" y="5029"/>
                  </a:lnTo>
                  <a:lnTo>
                    <a:pt x="160413" y="5029"/>
                  </a:lnTo>
                  <a:lnTo>
                    <a:pt x="162890" y="6642"/>
                  </a:lnTo>
                  <a:lnTo>
                    <a:pt x="166192" y="13093"/>
                  </a:lnTo>
                  <a:lnTo>
                    <a:pt x="167017" y="17932"/>
                  </a:lnTo>
                  <a:lnTo>
                    <a:pt x="167017" y="2997"/>
                  </a:lnTo>
                  <a:lnTo>
                    <a:pt x="166420" y="2095"/>
                  </a:lnTo>
                  <a:lnTo>
                    <a:pt x="162394" y="0"/>
                  </a:lnTo>
                  <a:lnTo>
                    <a:pt x="151841" y="0"/>
                  </a:lnTo>
                  <a:lnTo>
                    <a:pt x="147815" y="2095"/>
                  </a:lnTo>
                  <a:lnTo>
                    <a:pt x="142252" y="10388"/>
                  </a:lnTo>
                  <a:lnTo>
                    <a:pt x="140855" y="16471"/>
                  </a:lnTo>
                  <a:lnTo>
                    <a:pt x="140855" y="32321"/>
                  </a:lnTo>
                  <a:lnTo>
                    <a:pt x="142252" y="38354"/>
                  </a:lnTo>
                  <a:lnTo>
                    <a:pt x="147815" y="46659"/>
                  </a:lnTo>
                  <a:lnTo>
                    <a:pt x="151841" y="48755"/>
                  </a:lnTo>
                  <a:lnTo>
                    <a:pt x="162394" y="48755"/>
                  </a:lnTo>
                  <a:lnTo>
                    <a:pt x="166420" y="46659"/>
                  </a:lnTo>
                  <a:lnTo>
                    <a:pt x="168389" y="43726"/>
                  </a:lnTo>
                  <a:lnTo>
                    <a:pt x="171983" y="38354"/>
                  </a:lnTo>
                  <a:lnTo>
                    <a:pt x="173380" y="32321"/>
                  </a:lnTo>
                  <a:lnTo>
                    <a:pt x="173380" y="164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3">
              <a:extLst>
                <a:ext uri="{FF2B5EF4-FFF2-40B4-BE49-F238E27FC236}">
                  <a16:creationId xmlns:a16="http://schemas.microsoft.com/office/drawing/2014/main" id="{88156B13-56FC-7D68-5314-0285FD2F1EB1}"/>
                </a:ext>
              </a:extLst>
            </p:cNvPr>
            <p:cNvSpPr/>
            <p:nvPr/>
          </p:nvSpPr>
          <p:spPr>
            <a:xfrm>
              <a:off x="9347248" y="3196195"/>
              <a:ext cx="1964689" cy="1275080"/>
            </a:xfrm>
            <a:custGeom>
              <a:avLst/>
              <a:gdLst/>
              <a:ahLst/>
              <a:cxnLst/>
              <a:rect l="l" t="t" r="r" b="b"/>
              <a:pathLst>
                <a:path w="1964690" h="1275079">
                  <a:moveTo>
                    <a:pt x="0" y="0"/>
                  </a:moveTo>
                  <a:lnTo>
                    <a:pt x="721591" y="466747"/>
                  </a:lnTo>
                  <a:lnTo>
                    <a:pt x="1439230" y="932648"/>
                  </a:lnTo>
                  <a:lnTo>
                    <a:pt x="1964230" y="1274556"/>
                  </a:lnTo>
                </a:path>
              </a:pathLst>
            </a:custGeom>
            <a:ln w="12899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4">
              <a:extLst>
                <a:ext uri="{FF2B5EF4-FFF2-40B4-BE49-F238E27FC236}">
                  <a16:creationId xmlns:a16="http://schemas.microsoft.com/office/drawing/2014/main" id="{E74B9FD1-9EC7-F598-5404-9BA71376A189}"/>
                </a:ext>
              </a:extLst>
            </p:cNvPr>
            <p:cNvSpPr/>
            <p:nvPr/>
          </p:nvSpPr>
          <p:spPr>
            <a:xfrm>
              <a:off x="9249025" y="3132441"/>
              <a:ext cx="2160905" cy="1402080"/>
            </a:xfrm>
            <a:custGeom>
              <a:avLst/>
              <a:gdLst/>
              <a:ahLst/>
              <a:cxnLst/>
              <a:rect l="l" t="t" r="r" b="b"/>
              <a:pathLst>
                <a:path w="2160904" h="1402079">
                  <a:moveTo>
                    <a:pt x="0" y="1402039"/>
                  </a:moveTo>
                  <a:lnTo>
                    <a:pt x="0" y="0"/>
                  </a:lnTo>
                </a:path>
                <a:path w="2160904" h="1402079">
                  <a:moveTo>
                    <a:pt x="2160669" y="1402039"/>
                  </a:moveTo>
                  <a:lnTo>
                    <a:pt x="2160669" y="0"/>
                  </a:lnTo>
                </a:path>
                <a:path w="2160904" h="1402079">
                  <a:moveTo>
                    <a:pt x="0" y="1402039"/>
                  </a:moveTo>
                  <a:lnTo>
                    <a:pt x="2160669" y="1402039"/>
                  </a:lnTo>
                </a:path>
                <a:path w="2160904" h="1402079">
                  <a:moveTo>
                    <a:pt x="0" y="0"/>
                  </a:moveTo>
                  <a:lnTo>
                    <a:pt x="2160669" y="0"/>
                  </a:lnTo>
                </a:path>
              </a:pathLst>
            </a:custGeom>
            <a:ln w="56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5">
              <a:extLst>
                <a:ext uri="{FF2B5EF4-FFF2-40B4-BE49-F238E27FC236}">
                  <a16:creationId xmlns:a16="http://schemas.microsoft.com/office/drawing/2014/main" id="{B3B7F244-BD31-6D65-E0D1-3E481E64017F}"/>
                </a:ext>
              </a:extLst>
            </p:cNvPr>
            <p:cNvSpPr/>
            <p:nvPr/>
          </p:nvSpPr>
          <p:spPr>
            <a:xfrm>
              <a:off x="10822800" y="3233089"/>
              <a:ext cx="462280" cy="305435"/>
            </a:xfrm>
            <a:custGeom>
              <a:avLst/>
              <a:gdLst/>
              <a:ahLst/>
              <a:cxnLst/>
              <a:rect l="l" t="t" r="r" b="b"/>
              <a:pathLst>
                <a:path w="462279" h="305435">
                  <a:moveTo>
                    <a:pt x="461733" y="3022"/>
                  </a:moveTo>
                  <a:lnTo>
                    <a:pt x="459447" y="711"/>
                  </a:lnTo>
                  <a:lnTo>
                    <a:pt x="219176" y="711"/>
                  </a:lnTo>
                  <a:lnTo>
                    <a:pt x="217665" y="0"/>
                  </a:lnTo>
                  <a:lnTo>
                    <a:pt x="215722" y="711"/>
                  </a:lnTo>
                  <a:lnTo>
                    <a:pt x="215239" y="711"/>
                  </a:lnTo>
                  <a:lnTo>
                    <a:pt x="214960" y="1003"/>
                  </a:lnTo>
                  <a:lnTo>
                    <a:pt x="214617" y="1117"/>
                  </a:lnTo>
                  <a:lnTo>
                    <a:pt x="214414" y="1536"/>
                  </a:lnTo>
                  <a:lnTo>
                    <a:pt x="212940" y="3022"/>
                  </a:lnTo>
                  <a:lnTo>
                    <a:pt x="212940" y="4737"/>
                  </a:lnTo>
                  <a:lnTo>
                    <a:pt x="89674" y="269989"/>
                  </a:lnTo>
                  <a:lnTo>
                    <a:pt x="47078" y="147650"/>
                  </a:lnTo>
                  <a:lnTo>
                    <a:pt x="47256" y="146177"/>
                  </a:lnTo>
                  <a:lnTo>
                    <a:pt x="46609" y="145376"/>
                  </a:lnTo>
                  <a:lnTo>
                    <a:pt x="46609" y="144957"/>
                  </a:lnTo>
                  <a:lnTo>
                    <a:pt x="45885" y="144246"/>
                  </a:lnTo>
                  <a:lnTo>
                    <a:pt x="45389" y="142786"/>
                  </a:lnTo>
                  <a:lnTo>
                    <a:pt x="44030" y="142138"/>
                  </a:lnTo>
                  <a:lnTo>
                    <a:pt x="43738" y="141757"/>
                  </a:lnTo>
                  <a:lnTo>
                    <a:pt x="43103" y="141693"/>
                  </a:lnTo>
                  <a:lnTo>
                    <a:pt x="42481" y="141376"/>
                  </a:lnTo>
                  <a:lnTo>
                    <a:pt x="41986" y="141554"/>
                  </a:lnTo>
                  <a:lnTo>
                    <a:pt x="40525" y="141376"/>
                  </a:lnTo>
                  <a:lnTo>
                    <a:pt x="38989" y="142608"/>
                  </a:lnTo>
                  <a:lnTo>
                    <a:pt x="37160" y="143243"/>
                  </a:lnTo>
                  <a:lnTo>
                    <a:pt x="36512" y="144589"/>
                  </a:lnTo>
                  <a:lnTo>
                    <a:pt x="30429" y="149453"/>
                  </a:lnTo>
                  <a:lnTo>
                    <a:pt x="30302" y="149428"/>
                  </a:lnTo>
                  <a:lnTo>
                    <a:pt x="28765" y="150672"/>
                  </a:lnTo>
                  <a:lnTo>
                    <a:pt x="26936" y="151307"/>
                  </a:lnTo>
                  <a:lnTo>
                    <a:pt x="26289" y="152654"/>
                  </a:lnTo>
                  <a:lnTo>
                    <a:pt x="2578" y="171704"/>
                  </a:lnTo>
                  <a:lnTo>
                    <a:pt x="0" y="176695"/>
                  </a:lnTo>
                  <a:lnTo>
                    <a:pt x="2806" y="180225"/>
                  </a:lnTo>
                  <a:lnTo>
                    <a:pt x="3517" y="181114"/>
                  </a:lnTo>
                  <a:lnTo>
                    <a:pt x="6375" y="181444"/>
                  </a:lnTo>
                  <a:lnTo>
                    <a:pt x="6731" y="181483"/>
                  </a:lnTo>
                  <a:lnTo>
                    <a:pt x="9588" y="179197"/>
                  </a:lnTo>
                  <a:lnTo>
                    <a:pt x="28867" y="163804"/>
                  </a:lnTo>
                  <a:lnTo>
                    <a:pt x="76111" y="299173"/>
                  </a:lnTo>
                  <a:lnTo>
                    <a:pt x="75806" y="299847"/>
                  </a:lnTo>
                  <a:lnTo>
                    <a:pt x="76911" y="302895"/>
                  </a:lnTo>
                  <a:lnTo>
                    <a:pt x="77508" y="303187"/>
                  </a:lnTo>
                  <a:lnTo>
                    <a:pt x="77736" y="303822"/>
                  </a:lnTo>
                  <a:lnTo>
                    <a:pt x="80657" y="305219"/>
                  </a:lnTo>
                  <a:lnTo>
                    <a:pt x="81343" y="304977"/>
                  </a:lnTo>
                  <a:lnTo>
                    <a:pt x="82029" y="305295"/>
                  </a:lnTo>
                  <a:lnTo>
                    <a:pt x="85064" y="304177"/>
                  </a:lnTo>
                  <a:lnTo>
                    <a:pt x="85344" y="303580"/>
                  </a:lnTo>
                  <a:lnTo>
                    <a:pt x="85979" y="303352"/>
                  </a:lnTo>
                  <a:lnTo>
                    <a:pt x="87376" y="300431"/>
                  </a:lnTo>
                  <a:lnTo>
                    <a:pt x="87122" y="299732"/>
                  </a:lnTo>
                  <a:lnTo>
                    <a:pt x="92849" y="287401"/>
                  </a:lnTo>
                  <a:lnTo>
                    <a:pt x="93281" y="287248"/>
                  </a:lnTo>
                  <a:lnTo>
                    <a:pt x="94678" y="284327"/>
                  </a:lnTo>
                  <a:lnTo>
                    <a:pt x="94500" y="283845"/>
                  </a:lnTo>
                  <a:lnTo>
                    <a:pt x="221297" y="10972"/>
                  </a:lnTo>
                  <a:lnTo>
                    <a:pt x="456615" y="10972"/>
                  </a:lnTo>
                  <a:lnTo>
                    <a:pt x="459447" y="10972"/>
                  </a:lnTo>
                  <a:lnTo>
                    <a:pt x="461733" y="8674"/>
                  </a:lnTo>
                  <a:lnTo>
                    <a:pt x="461733" y="3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6">
              <a:extLst>
                <a:ext uri="{FF2B5EF4-FFF2-40B4-BE49-F238E27FC236}">
                  <a16:creationId xmlns:a16="http://schemas.microsoft.com/office/drawing/2014/main" id="{9B500F8F-4FFF-CC39-7447-5009C4A54AFB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061286" y="3364868"/>
              <a:ext cx="211581" cy="155219"/>
            </a:xfrm>
            <a:prstGeom prst="rect">
              <a:avLst/>
            </a:prstGeom>
          </p:spPr>
        </p:pic>
      </p:grpSp>
      <p:sp>
        <p:nvSpPr>
          <p:cNvPr id="180" name="object 177">
            <a:extLst>
              <a:ext uri="{FF2B5EF4-FFF2-40B4-BE49-F238E27FC236}">
                <a16:creationId xmlns:a16="http://schemas.microsoft.com/office/drawing/2014/main" id="{497A675F-EE75-C92B-714C-E9B2D6ADC187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037A202C-C290-318A-CD8F-16C7351D3E90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41C9AAC8-D784-CD51-B06C-656C56D08CC8}"/>
                  </a:ext>
                </a:extLst>
              </p:cNvPr>
              <p:cNvSpPr txBox="1"/>
              <p:nvPr/>
            </p:nvSpPr>
            <p:spPr>
              <a:xfrm>
                <a:off x="790513" y="3799189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41C9AAC8-D784-CD51-B06C-656C56D08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13" y="3799189"/>
                <a:ext cx="1736052" cy="369332"/>
              </a:xfrm>
              <a:prstGeom prst="rect">
                <a:avLst/>
              </a:prstGeom>
              <a:blipFill>
                <a:blip r:embed="rId3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63DB24A3-36E1-64F9-B7FB-C8F0FFD63323}"/>
                  </a:ext>
                </a:extLst>
              </p:cNvPr>
              <p:cNvSpPr txBox="1"/>
              <p:nvPr/>
            </p:nvSpPr>
            <p:spPr>
              <a:xfrm>
                <a:off x="790513" y="429973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63DB24A3-36E1-64F9-B7FB-C8F0FFD63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13" y="4299734"/>
                <a:ext cx="1736052" cy="47442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BA84A18-2300-ECC9-90E9-641A3FA76A66}"/>
                  </a:ext>
                </a:extLst>
              </p:cNvPr>
              <p:cNvSpPr txBox="1"/>
              <p:nvPr/>
            </p:nvSpPr>
            <p:spPr>
              <a:xfrm>
                <a:off x="694267" y="4983955"/>
                <a:ext cx="1905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BA84A18-2300-ECC9-90E9-641A3FA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7" y="4983955"/>
                <a:ext cx="1905490" cy="369332"/>
              </a:xfrm>
              <a:prstGeom prst="rect">
                <a:avLst/>
              </a:prstGeom>
              <a:blipFill>
                <a:blip r:embed="rId4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8D47E84C-80ED-26A7-8D27-066521E76349}"/>
                  </a:ext>
                </a:extLst>
              </p:cNvPr>
              <p:cNvSpPr txBox="1"/>
              <p:nvPr/>
            </p:nvSpPr>
            <p:spPr>
              <a:xfrm>
                <a:off x="1141595" y="5526946"/>
                <a:ext cx="1159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8D47E84C-80ED-26A7-8D27-066521E7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526946"/>
                <a:ext cx="1159292" cy="276999"/>
              </a:xfrm>
              <a:prstGeom prst="rect">
                <a:avLst/>
              </a:prstGeom>
              <a:blipFill>
                <a:blip r:embed="rId41"/>
                <a:stretch>
                  <a:fillRect l="-2105" t="-4444" r="-684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115" grpId="0" animBg="1"/>
      <p:bldP spid="120" grpId="0" animBg="1"/>
      <p:bldP spid="140" grpId="0" animBg="1"/>
      <p:bldP spid="141" grpId="0" animBg="1"/>
      <p:bldP spid="144" grpId="0"/>
      <p:bldP spid="145" grpId="0"/>
      <p:bldP spid="149" grpId="0"/>
      <p:bldP spid="150" grpId="0" animBg="1"/>
      <p:bldP spid="180" grpId="0"/>
      <p:bldP spid="181" grpId="0"/>
      <p:bldP spid="185" grpId="0"/>
      <p:bldP spid="186" grpId="0"/>
      <p:bldP spid="187" grpId="0"/>
      <p:bldP spid="1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3E6B538-E7CB-1323-508C-464A753E29CB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70556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/>
                <a:cs typeface="Calibri"/>
              </a:rPr>
              <a:t>Forward</a:t>
            </a:r>
            <a:r>
              <a:rPr lang="en-US" b="1" spc="-125" dirty="0">
                <a:latin typeface="Calibri"/>
                <a:cs typeface="Calibri"/>
              </a:rPr>
              <a:t> </a:t>
            </a:r>
            <a:r>
              <a:rPr lang="en-US" dirty="0"/>
              <a:t>Diffusion</a:t>
            </a:r>
            <a:r>
              <a:rPr lang="en-US" spc="-150" dirty="0"/>
              <a:t> </a:t>
            </a:r>
            <a:r>
              <a:rPr lang="en-US" spc="-10" dirty="0"/>
              <a:t>Process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3F8368F5-7724-CB9C-7D32-BFF6E2E51D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599" y="1939069"/>
            <a:ext cx="213037" cy="163958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80F7437F-13D6-D931-6E62-020A10A184B9}"/>
              </a:ext>
            </a:extLst>
          </p:cNvPr>
          <p:cNvSpPr/>
          <p:nvPr/>
        </p:nvSpPr>
        <p:spPr>
          <a:xfrm>
            <a:off x="807661" y="1950354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4">
                <a:moveTo>
                  <a:pt x="194121" y="0"/>
                </a:moveTo>
                <a:lnTo>
                  <a:pt x="5272" y="0"/>
                </a:lnTo>
                <a:lnTo>
                  <a:pt x="2362" y="0"/>
                </a:lnTo>
                <a:lnTo>
                  <a:pt x="0" y="2354"/>
                </a:lnTo>
                <a:lnTo>
                  <a:pt x="0" y="8165"/>
                </a:lnTo>
                <a:lnTo>
                  <a:pt x="2362" y="10519"/>
                </a:lnTo>
                <a:lnTo>
                  <a:pt x="194121" y="10519"/>
                </a:lnTo>
                <a:lnTo>
                  <a:pt x="196484" y="8165"/>
                </a:lnTo>
                <a:lnTo>
                  <a:pt x="196484" y="2354"/>
                </a:lnTo>
                <a:lnTo>
                  <a:pt x="19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E82969C-D1B3-C3C0-0D5E-8BD65CBCD8E9}"/>
              </a:ext>
            </a:extLst>
          </p:cNvPr>
          <p:cNvSpPr/>
          <p:nvPr/>
        </p:nvSpPr>
        <p:spPr>
          <a:xfrm>
            <a:off x="807661" y="2005999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4">
                <a:moveTo>
                  <a:pt x="194121" y="0"/>
                </a:moveTo>
                <a:lnTo>
                  <a:pt x="5272" y="0"/>
                </a:lnTo>
                <a:lnTo>
                  <a:pt x="2362" y="0"/>
                </a:lnTo>
                <a:lnTo>
                  <a:pt x="0" y="2368"/>
                </a:lnTo>
                <a:lnTo>
                  <a:pt x="0" y="8180"/>
                </a:lnTo>
                <a:lnTo>
                  <a:pt x="2362" y="10534"/>
                </a:lnTo>
                <a:lnTo>
                  <a:pt x="194121" y="10534"/>
                </a:lnTo>
                <a:lnTo>
                  <a:pt x="196484" y="8180"/>
                </a:lnTo>
                <a:lnTo>
                  <a:pt x="196484" y="2368"/>
                </a:lnTo>
                <a:lnTo>
                  <a:pt x="19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6">
            <a:extLst>
              <a:ext uri="{FF2B5EF4-FFF2-40B4-BE49-F238E27FC236}">
                <a16:creationId xmlns:a16="http://schemas.microsoft.com/office/drawing/2014/main" id="{B190D61E-CBB1-6F4B-34D4-2F83FD1EEF4D}"/>
              </a:ext>
            </a:extLst>
          </p:cNvPr>
          <p:cNvGrpSpPr/>
          <p:nvPr/>
        </p:nvGrpSpPr>
        <p:grpSpPr>
          <a:xfrm>
            <a:off x="1085516" y="1748027"/>
            <a:ext cx="4353560" cy="1217930"/>
            <a:chOff x="1085516" y="1748027"/>
            <a:chExt cx="4353560" cy="1217930"/>
          </a:xfrm>
        </p:grpSpPr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5197C73F-D938-5476-FBDD-0F8910727D0D}"/>
                </a:ext>
              </a:extLst>
            </p:cNvPr>
            <p:cNvSpPr/>
            <p:nvPr/>
          </p:nvSpPr>
          <p:spPr>
            <a:xfrm>
              <a:off x="2150618" y="1808213"/>
              <a:ext cx="1191895" cy="313690"/>
            </a:xfrm>
            <a:custGeom>
              <a:avLst/>
              <a:gdLst/>
              <a:ahLst/>
              <a:cxnLst/>
              <a:rect l="l" t="t" r="r" b="b"/>
              <a:pathLst>
                <a:path w="1191895" h="313689">
                  <a:moveTo>
                    <a:pt x="196481" y="172326"/>
                  </a:moveTo>
                  <a:lnTo>
                    <a:pt x="194119" y="169976"/>
                  </a:lnTo>
                  <a:lnTo>
                    <a:pt x="103136" y="169976"/>
                  </a:lnTo>
                  <a:lnTo>
                    <a:pt x="103136" y="82727"/>
                  </a:lnTo>
                  <a:lnTo>
                    <a:pt x="103136" y="79819"/>
                  </a:lnTo>
                  <a:lnTo>
                    <a:pt x="100774" y="77457"/>
                  </a:lnTo>
                  <a:lnTo>
                    <a:pt x="94957" y="77457"/>
                  </a:lnTo>
                  <a:lnTo>
                    <a:pt x="92595" y="79819"/>
                  </a:lnTo>
                  <a:lnTo>
                    <a:pt x="92595" y="169976"/>
                  </a:lnTo>
                  <a:lnTo>
                    <a:pt x="5270" y="169976"/>
                  </a:lnTo>
                  <a:lnTo>
                    <a:pt x="2362" y="169976"/>
                  </a:lnTo>
                  <a:lnTo>
                    <a:pt x="0" y="172326"/>
                  </a:lnTo>
                  <a:lnTo>
                    <a:pt x="0" y="178130"/>
                  </a:lnTo>
                  <a:lnTo>
                    <a:pt x="2362" y="180505"/>
                  </a:lnTo>
                  <a:lnTo>
                    <a:pt x="92595" y="180505"/>
                  </a:lnTo>
                  <a:lnTo>
                    <a:pt x="92595" y="271399"/>
                  </a:lnTo>
                  <a:lnTo>
                    <a:pt x="94957" y="273761"/>
                  </a:lnTo>
                  <a:lnTo>
                    <a:pt x="100774" y="273761"/>
                  </a:lnTo>
                  <a:lnTo>
                    <a:pt x="103136" y="271399"/>
                  </a:lnTo>
                  <a:lnTo>
                    <a:pt x="103136" y="180505"/>
                  </a:lnTo>
                  <a:lnTo>
                    <a:pt x="194119" y="180505"/>
                  </a:lnTo>
                  <a:lnTo>
                    <a:pt x="196481" y="178130"/>
                  </a:lnTo>
                  <a:lnTo>
                    <a:pt x="196481" y="172326"/>
                  </a:lnTo>
                  <a:close/>
                </a:path>
                <a:path w="1191895" h="313689">
                  <a:moveTo>
                    <a:pt x="1191653" y="3111"/>
                  </a:moveTo>
                  <a:lnTo>
                    <a:pt x="1189291" y="736"/>
                  </a:lnTo>
                  <a:lnTo>
                    <a:pt x="504012" y="736"/>
                  </a:lnTo>
                  <a:lnTo>
                    <a:pt x="502437" y="0"/>
                  </a:lnTo>
                  <a:lnTo>
                    <a:pt x="500443" y="736"/>
                  </a:lnTo>
                  <a:lnTo>
                    <a:pt x="499948" y="736"/>
                  </a:lnTo>
                  <a:lnTo>
                    <a:pt x="499656" y="1028"/>
                  </a:lnTo>
                  <a:lnTo>
                    <a:pt x="499313" y="1155"/>
                  </a:lnTo>
                  <a:lnTo>
                    <a:pt x="499110" y="1574"/>
                  </a:lnTo>
                  <a:lnTo>
                    <a:pt x="497586" y="3111"/>
                  </a:lnTo>
                  <a:lnTo>
                    <a:pt x="497586" y="4864"/>
                  </a:lnTo>
                  <a:lnTo>
                    <a:pt x="370420" y="277266"/>
                  </a:lnTo>
                  <a:lnTo>
                    <a:pt x="327190" y="151714"/>
                  </a:lnTo>
                  <a:lnTo>
                    <a:pt x="327380" y="150228"/>
                  </a:lnTo>
                  <a:lnTo>
                    <a:pt x="326136" y="148640"/>
                  </a:lnTo>
                  <a:lnTo>
                    <a:pt x="325475" y="146710"/>
                  </a:lnTo>
                  <a:lnTo>
                    <a:pt x="324116" y="146050"/>
                  </a:lnTo>
                  <a:lnTo>
                    <a:pt x="323799" y="145630"/>
                  </a:lnTo>
                  <a:lnTo>
                    <a:pt x="323100" y="145554"/>
                  </a:lnTo>
                  <a:lnTo>
                    <a:pt x="322478" y="145237"/>
                  </a:lnTo>
                  <a:lnTo>
                    <a:pt x="321970" y="145415"/>
                  </a:lnTo>
                  <a:lnTo>
                    <a:pt x="320484" y="145224"/>
                  </a:lnTo>
                  <a:lnTo>
                    <a:pt x="319620" y="145897"/>
                  </a:lnTo>
                  <a:lnTo>
                    <a:pt x="319176" y="145897"/>
                  </a:lnTo>
                  <a:lnTo>
                    <a:pt x="318439" y="146634"/>
                  </a:lnTo>
                  <a:lnTo>
                    <a:pt x="316979" y="147129"/>
                  </a:lnTo>
                  <a:lnTo>
                    <a:pt x="316331" y="148463"/>
                  </a:lnTo>
                  <a:lnTo>
                    <a:pt x="309765" y="153581"/>
                  </a:lnTo>
                  <a:lnTo>
                    <a:pt x="309130" y="153504"/>
                  </a:lnTo>
                  <a:lnTo>
                    <a:pt x="307530" y="154787"/>
                  </a:lnTo>
                  <a:lnTo>
                    <a:pt x="305663" y="155435"/>
                  </a:lnTo>
                  <a:lnTo>
                    <a:pt x="304990" y="156819"/>
                  </a:lnTo>
                  <a:lnTo>
                    <a:pt x="280847" y="176123"/>
                  </a:lnTo>
                  <a:lnTo>
                    <a:pt x="280555" y="176352"/>
                  </a:lnTo>
                  <a:lnTo>
                    <a:pt x="278269" y="178130"/>
                  </a:lnTo>
                  <a:lnTo>
                    <a:pt x="278130" y="179235"/>
                  </a:lnTo>
                  <a:lnTo>
                    <a:pt x="277850" y="181444"/>
                  </a:lnTo>
                  <a:lnTo>
                    <a:pt x="279234" y="183235"/>
                  </a:lnTo>
                  <a:lnTo>
                    <a:pt x="281432" y="186042"/>
                  </a:lnTo>
                  <a:lnTo>
                    <a:pt x="283641" y="186309"/>
                  </a:lnTo>
                  <a:lnTo>
                    <a:pt x="284746" y="186436"/>
                  </a:lnTo>
                  <a:lnTo>
                    <a:pt x="287743" y="184099"/>
                  </a:lnTo>
                  <a:lnTo>
                    <a:pt x="307733" y="168516"/>
                  </a:lnTo>
                  <a:lnTo>
                    <a:pt x="356400" y="307327"/>
                  </a:lnTo>
                  <a:lnTo>
                    <a:pt x="356082" y="308013"/>
                  </a:lnTo>
                  <a:lnTo>
                    <a:pt x="357238" y="311150"/>
                  </a:lnTo>
                  <a:lnTo>
                    <a:pt x="357835" y="311442"/>
                  </a:lnTo>
                  <a:lnTo>
                    <a:pt x="358076" y="312089"/>
                  </a:lnTo>
                  <a:lnTo>
                    <a:pt x="361086" y="313537"/>
                  </a:lnTo>
                  <a:lnTo>
                    <a:pt x="361797" y="313296"/>
                  </a:lnTo>
                  <a:lnTo>
                    <a:pt x="362508" y="313613"/>
                  </a:lnTo>
                  <a:lnTo>
                    <a:pt x="365633" y="312470"/>
                  </a:lnTo>
                  <a:lnTo>
                    <a:pt x="365912" y="311861"/>
                  </a:lnTo>
                  <a:lnTo>
                    <a:pt x="366585" y="311619"/>
                  </a:lnTo>
                  <a:lnTo>
                    <a:pt x="368033" y="308610"/>
                  </a:lnTo>
                  <a:lnTo>
                    <a:pt x="367766" y="307886"/>
                  </a:lnTo>
                  <a:lnTo>
                    <a:pt x="373659" y="295249"/>
                  </a:lnTo>
                  <a:lnTo>
                    <a:pt x="374078" y="295097"/>
                  </a:lnTo>
                  <a:lnTo>
                    <a:pt x="375539" y="292100"/>
                  </a:lnTo>
                  <a:lnTo>
                    <a:pt x="375361" y="291604"/>
                  </a:lnTo>
                  <a:lnTo>
                    <a:pt x="506209" y="11277"/>
                  </a:lnTo>
                  <a:lnTo>
                    <a:pt x="1186383" y="11277"/>
                  </a:lnTo>
                  <a:lnTo>
                    <a:pt x="1189291" y="11277"/>
                  </a:lnTo>
                  <a:lnTo>
                    <a:pt x="1191653" y="8915"/>
                  </a:lnTo>
                  <a:lnTo>
                    <a:pt x="1191653" y="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6B3422A5-B9E9-6FD0-B1A9-2CC4A06C3F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061" y="1877392"/>
              <a:ext cx="95606" cy="185022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4C4F60C-7A08-CBF2-FEE9-74B4E08BE59A}"/>
                </a:ext>
              </a:extLst>
            </p:cNvPr>
            <p:cNvSpPr/>
            <p:nvPr/>
          </p:nvSpPr>
          <p:spPr>
            <a:xfrm>
              <a:off x="2844694" y="1978177"/>
              <a:ext cx="196850" cy="10795"/>
            </a:xfrm>
            <a:custGeom>
              <a:avLst/>
              <a:gdLst/>
              <a:ahLst/>
              <a:cxnLst/>
              <a:rect l="l" t="t" r="r" b="b"/>
              <a:pathLst>
                <a:path w="196850" h="10794">
                  <a:moveTo>
                    <a:pt x="194107" y="0"/>
                  </a:moveTo>
                  <a:lnTo>
                    <a:pt x="5272" y="0"/>
                  </a:lnTo>
                  <a:lnTo>
                    <a:pt x="2348" y="0"/>
                  </a:lnTo>
                  <a:lnTo>
                    <a:pt x="0" y="2354"/>
                  </a:lnTo>
                  <a:lnTo>
                    <a:pt x="0" y="8165"/>
                  </a:lnTo>
                  <a:lnTo>
                    <a:pt x="2348" y="10534"/>
                  </a:lnTo>
                  <a:lnTo>
                    <a:pt x="194107" y="10534"/>
                  </a:lnTo>
                  <a:lnTo>
                    <a:pt x="196470" y="8165"/>
                  </a:lnTo>
                  <a:lnTo>
                    <a:pt x="196470" y="2354"/>
                  </a:lnTo>
                  <a:lnTo>
                    <a:pt x="1941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15E9E351-5479-2EC4-4AED-327E668406B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684" y="1943586"/>
              <a:ext cx="218296" cy="159441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5F2EDED6-C565-FFEF-8369-6ADF6369DAB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682" y="1937569"/>
              <a:ext cx="188721" cy="165459"/>
            </a:xfrm>
            <a:prstGeom prst="rect">
              <a:avLst/>
            </a:prstGeom>
          </p:spPr>
        </p:pic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2177632-E58C-C420-0C9B-9F0DE49FA4E9}"/>
                </a:ext>
              </a:extLst>
            </p:cNvPr>
            <p:cNvSpPr/>
            <p:nvPr/>
          </p:nvSpPr>
          <p:spPr>
            <a:xfrm>
              <a:off x="3615537" y="1995487"/>
              <a:ext cx="214629" cy="105410"/>
            </a:xfrm>
            <a:custGeom>
              <a:avLst/>
              <a:gdLst/>
              <a:ahLst/>
              <a:cxnLst/>
              <a:rect l="l" t="t" r="r" b="b"/>
              <a:pathLst>
                <a:path w="214629" h="105410">
                  <a:moveTo>
                    <a:pt x="109893" y="59245"/>
                  </a:moveTo>
                  <a:lnTo>
                    <a:pt x="108559" y="57912"/>
                  </a:lnTo>
                  <a:lnTo>
                    <a:pt x="3009" y="57912"/>
                  </a:lnTo>
                  <a:lnTo>
                    <a:pt x="1346" y="57912"/>
                  </a:lnTo>
                  <a:lnTo>
                    <a:pt x="0" y="59245"/>
                  </a:lnTo>
                  <a:lnTo>
                    <a:pt x="0" y="62572"/>
                  </a:lnTo>
                  <a:lnTo>
                    <a:pt x="1346" y="63931"/>
                  </a:lnTo>
                  <a:lnTo>
                    <a:pt x="108559" y="63931"/>
                  </a:lnTo>
                  <a:lnTo>
                    <a:pt x="109893" y="62572"/>
                  </a:lnTo>
                  <a:lnTo>
                    <a:pt x="109893" y="59245"/>
                  </a:lnTo>
                  <a:close/>
                </a:path>
                <a:path w="214629" h="105410">
                  <a:moveTo>
                    <a:pt x="214541" y="99275"/>
                  </a:moveTo>
                  <a:lnTo>
                    <a:pt x="203250" y="99275"/>
                  </a:lnTo>
                  <a:lnTo>
                    <a:pt x="198729" y="98526"/>
                  </a:lnTo>
                  <a:lnTo>
                    <a:pt x="195719" y="98526"/>
                  </a:lnTo>
                  <a:lnTo>
                    <a:pt x="192697" y="97015"/>
                  </a:lnTo>
                  <a:lnTo>
                    <a:pt x="191947" y="94767"/>
                  </a:lnTo>
                  <a:lnTo>
                    <a:pt x="191947" y="2247"/>
                  </a:lnTo>
                  <a:lnTo>
                    <a:pt x="191198" y="749"/>
                  </a:lnTo>
                  <a:lnTo>
                    <a:pt x="189687" y="0"/>
                  </a:lnTo>
                  <a:lnTo>
                    <a:pt x="186677" y="0"/>
                  </a:lnTo>
                  <a:lnTo>
                    <a:pt x="179908" y="5270"/>
                  </a:lnTo>
                  <a:lnTo>
                    <a:pt x="172377" y="8267"/>
                  </a:lnTo>
                  <a:lnTo>
                    <a:pt x="163347" y="9766"/>
                  </a:lnTo>
                  <a:lnTo>
                    <a:pt x="153568" y="10515"/>
                  </a:lnTo>
                  <a:lnTo>
                    <a:pt x="153568" y="16535"/>
                  </a:lnTo>
                  <a:lnTo>
                    <a:pt x="160324" y="16535"/>
                  </a:lnTo>
                  <a:lnTo>
                    <a:pt x="167106" y="15786"/>
                  </a:lnTo>
                  <a:lnTo>
                    <a:pt x="172377" y="14287"/>
                  </a:lnTo>
                  <a:lnTo>
                    <a:pt x="176898" y="12788"/>
                  </a:lnTo>
                  <a:lnTo>
                    <a:pt x="176898" y="94767"/>
                  </a:lnTo>
                  <a:lnTo>
                    <a:pt x="176149" y="97015"/>
                  </a:lnTo>
                  <a:lnTo>
                    <a:pt x="175387" y="97764"/>
                  </a:lnTo>
                  <a:lnTo>
                    <a:pt x="173888" y="98526"/>
                  </a:lnTo>
                  <a:lnTo>
                    <a:pt x="170116" y="98526"/>
                  </a:lnTo>
                  <a:lnTo>
                    <a:pt x="165608" y="99275"/>
                  </a:lnTo>
                  <a:lnTo>
                    <a:pt x="155067" y="99275"/>
                  </a:lnTo>
                  <a:lnTo>
                    <a:pt x="155067" y="105295"/>
                  </a:lnTo>
                  <a:lnTo>
                    <a:pt x="214541" y="105295"/>
                  </a:lnTo>
                  <a:lnTo>
                    <a:pt x="214541" y="99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8C5D2504-F497-7861-FE52-BFE77E7636B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516" y="1748027"/>
              <a:ext cx="4353035" cy="1217676"/>
            </a:xfrm>
            <a:prstGeom prst="rect">
              <a:avLst/>
            </a:prstGeom>
          </p:spPr>
        </p:pic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D17C4F06-B094-D2E5-7FF0-DC3BF4A6239A}"/>
              </a:ext>
            </a:extLst>
          </p:cNvPr>
          <p:cNvSpPr/>
          <p:nvPr/>
        </p:nvSpPr>
        <p:spPr>
          <a:xfrm>
            <a:off x="820208" y="2715878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4">
                <a:moveTo>
                  <a:pt x="194150" y="0"/>
                </a:moveTo>
                <a:lnTo>
                  <a:pt x="5270" y="0"/>
                </a:lnTo>
                <a:lnTo>
                  <a:pt x="2359" y="0"/>
                </a:lnTo>
                <a:lnTo>
                  <a:pt x="0" y="2371"/>
                </a:lnTo>
                <a:lnTo>
                  <a:pt x="0" y="8225"/>
                </a:lnTo>
                <a:lnTo>
                  <a:pt x="2359" y="10597"/>
                </a:lnTo>
                <a:lnTo>
                  <a:pt x="194150" y="10597"/>
                </a:lnTo>
                <a:lnTo>
                  <a:pt x="196515" y="8225"/>
                </a:lnTo>
                <a:lnTo>
                  <a:pt x="196515" y="2371"/>
                </a:lnTo>
                <a:lnTo>
                  <a:pt x="19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724DD96B-2987-EAA0-D81C-0248D74A8E8F}"/>
              </a:ext>
            </a:extLst>
          </p:cNvPr>
          <p:cNvSpPr/>
          <p:nvPr/>
        </p:nvSpPr>
        <p:spPr>
          <a:xfrm>
            <a:off x="820208" y="2771901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4">
                <a:moveTo>
                  <a:pt x="194150" y="0"/>
                </a:moveTo>
                <a:lnTo>
                  <a:pt x="5270" y="0"/>
                </a:lnTo>
                <a:lnTo>
                  <a:pt x="2359" y="0"/>
                </a:lnTo>
                <a:lnTo>
                  <a:pt x="0" y="2371"/>
                </a:lnTo>
                <a:lnTo>
                  <a:pt x="0" y="8225"/>
                </a:lnTo>
                <a:lnTo>
                  <a:pt x="2359" y="10597"/>
                </a:lnTo>
                <a:lnTo>
                  <a:pt x="194150" y="10597"/>
                </a:lnTo>
                <a:lnTo>
                  <a:pt x="196515" y="8225"/>
                </a:lnTo>
                <a:lnTo>
                  <a:pt x="196515" y="2371"/>
                </a:lnTo>
                <a:lnTo>
                  <a:pt x="194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FAB180E3-7CE2-3274-DB4E-91EF4AFF68BD}"/>
              </a:ext>
            </a:extLst>
          </p:cNvPr>
          <p:cNvGrpSpPr/>
          <p:nvPr/>
        </p:nvGrpSpPr>
        <p:grpSpPr>
          <a:xfrm>
            <a:off x="5520705" y="2572825"/>
            <a:ext cx="914400" cy="316230"/>
            <a:chOff x="5520705" y="2572825"/>
            <a:chExt cx="914400" cy="31623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A7813A8-E65F-B38C-9BCA-5F775F30E508}"/>
                </a:ext>
              </a:extLst>
            </p:cNvPr>
            <p:cNvSpPr/>
            <p:nvPr/>
          </p:nvSpPr>
          <p:spPr>
            <a:xfrm>
              <a:off x="5520702" y="2572829"/>
              <a:ext cx="914400" cy="316230"/>
            </a:xfrm>
            <a:custGeom>
              <a:avLst/>
              <a:gdLst/>
              <a:ahLst/>
              <a:cxnLst/>
              <a:rect l="l" t="t" r="r" b="b"/>
              <a:pathLst>
                <a:path w="914400" h="316230">
                  <a:moveTo>
                    <a:pt x="913942" y="3111"/>
                  </a:moveTo>
                  <a:lnTo>
                    <a:pt x="911593" y="749"/>
                  </a:lnTo>
                  <a:lnTo>
                    <a:pt x="227291" y="749"/>
                  </a:lnTo>
                  <a:lnTo>
                    <a:pt x="226212" y="749"/>
                  </a:lnTo>
                  <a:lnTo>
                    <a:pt x="224624" y="0"/>
                  </a:lnTo>
                  <a:lnTo>
                    <a:pt x="222567" y="749"/>
                  </a:lnTo>
                  <a:lnTo>
                    <a:pt x="222123" y="749"/>
                  </a:lnTo>
                  <a:lnTo>
                    <a:pt x="221856" y="1016"/>
                  </a:lnTo>
                  <a:lnTo>
                    <a:pt x="221500" y="1143"/>
                  </a:lnTo>
                  <a:lnTo>
                    <a:pt x="221284" y="1587"/>
                  </a:lnTo>
                  <a:lnTo>
                    <a:pt x="219773" y="3111"/>
                  </a:lnTo>
                  <a:lnTo>
                    <a:pt x="219773" y="3771"/>
                  </a:lnTo>
                  <a:lnTo>
                    <a:pt x="219773" y="4851"/>
                  </a:lnTo>
                  <a:lnTo>
                    <a:pt x="92252" y="278307"/>
                  </a:lnTo>
                  <a:lnTo>
                    <a:pt x="48590" y="152666"/>
                  </a:lnTo>
                  <a:lnTo>
                    <a:pt x="48768" y="151130"/>
                  </a:lnTo>
                  <a:lnTo>
                    <a:pt x="48107" y="150304"/>
                  </a:lnTo>
                  <a:lnTo>
                    <a:pt x="48107" y="149872"/>
                  </a:lnTo>
                  <a:lnTo>
                    <a:pt x="47345" y="149123"/>
                  </a:lnTo>
                  <a:lnTo>
                    <a:pt x="46837" y="147637"/>
                  </a:lnTo>
                  <a:lnTo>
                    <a:pt x="45440" y="146964"/>
                  </a:lnTo>
                  <a:lnTo>
                    <a:pt x="45135" y="146558"/>
                  </a:lnTo>
                  <a:lnTo>
                    <a:pt x="44475" y="146481"/>
                  </a:lnTo>
                  <a:lnTo>
                    <a:pt x="43840" y="146164"/>
                  </a:lnTo>
                  <a:lnTo>
                    <a:pt x="43332" y="146354"/>
                  </a:lnTo>
                  <a:lnTo>
                    <a:pt x="41833" y="146164"/>
                  </a:lnTo>
                  <a:lnTo>
                    <a:pt x="40970" y="146850"/>
                  </a:lnTo>
                  <a:lnTo>
                    <a:pt x="40563" y="146850"/>
                  </a:lnTo>
                  <a:lnTo>
                    <a:pt x="39827" y="147599"/>
                  </a:lnTo>
                  <a:lnTo>
                    <a:pt x="38354" y="148107"/>
                  </a:lnTo>
                  <a:lnTo>
                    <a:pt x="37680" y="149491"/>
                  </a:lnTo>
                  <a:lnTo>
                    <a:pt x="31394" y="154520"/>
                  </a:lnTo>
                  <a:lnTo>
                    <a:pt x="31267" y="154495"/>
                  </a:lnTo>
                  <a:lnTo>
                    <a:pt x="29692" y="155765"/>
                  </a:lnTo>
                  <a:lnTo>
                    <a:pt x="27813" y="156413"/>
                  </a:lnTo>
                  <a:lnTo>
                    <a:pt x="27139" y="157822"/>
                  </a:lnTo>
                  <a:lnTo>
                    <a:pt x="3479" y="176847"/>
                  </a:lnTo>
                  <a:lnTo>
                    <a:pt x="2654" y="177507"/>
                  </a:lnTo>
                  <a:lnTo>
                    <a:pt x="381" y="179336"/>
                  </a:lnTo>
                  <a:lnTo>
                    <a:pt x="38" y="182308"/>
                  </a:lnTo>
                  <a:lnTo>
                    <a:pt x="0" y="182676"/>
                  </a:lnTo>
                  <a:lnTo>
                    <a:pt x="1435" y="184505"/>
                  </a:lnTo>
                  <a:lnTo>
                    <a:pt x="3619" y="187248"/>
                  </a:lnTo>
                  <a:lnTo>
                    <a:pt x="6502" y="187591"/>
                  </a:lnTo>
                  <a:lnTo>
                    <a:pt x="6946" y="187642"/>
                  </a:lnTo>
                  <a:lnTo>
                    <a:pt x="9258" y="185801"/>
                  </a:lnTo>
                  <a:lnTo>
                    <a:pt x="29756" y="169379"/>
                  </a:lnTo>
                  <a:lnTo>
                    <a:pt x="77800" y="309295"/>
                  </a:lnTo>
                  <a:lnTo>
                    <a:pt x="77482" y="309994"/>
                  </a:lnTo>
                  <a:lnTo>
                    <a:pt x="78613" y="313156"/>
                  </a:lnTo>
                  <a:lnTo>
                    <a:pt x="79222" y="313448"/>
                  </a:lnTo>
                  <a:lnTo>
                    <a:pt x="79451" y="314096"/>
                  </a:lnTo>
                  <a:lnTo>
                    <a:pt x="82461" y="315556"/>
                  </a:lnTo>
                  <a:lnTo>
                    <a:pt x="83185" y="315315"/>
                  </a:lnTo>
                  <a:lnTo>
                    <a:pt x="83883" y="315633"/>
                  </a:lnTo>
                  <a:lnTo>
                    <a:pt x="87033" y="314490"/>
                  </a:lnTo>
                  <a:lnTo>
                    <a:pt x="87312" y="313880"/>
                  </a:lnTo>
                  <a:lnTo>
                    <a:pt x="87947" y="313651"/>
                  </a:lnTo>
                  <a:lnTo>
                    <a:pt x="89420" y="310629"/>
                  </a:lnTo>
                  <a:lnTo>
                    <a:pt x="89281" y="310273"/>
                  </a:lnTo>
                  <a:lnTo>
                    <a:pt x="89509" y="309600"/>
                  </a:lnTo>
                  <a:lnTo>
                    <a:pt x="89420" y="309359"/>
                  </a:lnTo>
                  <a:lnTo>
                    <a:pt x="94970" y="297434"/>
                  </a:lnTo>
                  <a:lnTo>
                    <a:pt x="96253" y="296989"/>
                  </a:lnTo>
                  <a:lnTo>
                    <a:pt x="97701" y="293966"/>
                  </a:lnTo>
                  <a:lnTo>
                    <a:pt x="97218" y="292620"/>
                  </a:lnTo>
                  <a:lnTo>
                    <a:pt x="228384" y="11341"/>
                  </a:lnTo>
                  <a:lnTo>
                    <a:pt x="908672" y="11341"/>
                  </a:lnTo>
                  <a:lnTo>
                    <a:pt x="911593" y="11341"/>
                  </a:lnTo>
                  <a:lnTo>
                    <a:pt x="913942" y="8966"/>
                  </a:lnTo>
                  <a:lnTo>
                    <a:pt x="913942" y="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57B4CE3B-A898-8439-6975-6ED19B0A7CA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7578" y="2642454"/>
              <a:ext cx="95623" cy="185455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611A33CB-BA6F-9B79-D526-562C8458FCE5}"/>
                </a:ext>
              </a:extLst>
            </p:cNvPr>
            <p:cNvSpPr/>
            <p:nvPr/>
          </p:nvSpPr>
          <p:spPr>
            <a:xfrm>
              <a:off x="5936234" y="2743889"/>
              <a:ext cx="196850" cy="10795"/>
            </a:xfrm>
            <a:custGeom>
              <a:avLst/>
              <a:gdLst/>
              <a:ahLst/>
              <a:cxnLst/>
              <a:rect l="l" t="t" r="r" b="b"/>
              <a:pathLst>
                <a:path w="196850" h="10794">
                  <a:moveTo>
                    <a:pt x="194140" y="0"/>
                  </a:moveTo>
                  <a:lnTo>
                    <a:pt x="5258" y="0"/>
                  </a:lnTo>
                  <a:lnTo>
                    <a:pt x="2350" y="0"/>
                  </a:lnTo>
                  <a:lnTo>
                    <a:pt x="0" y="2371"/>
                  </a:lnTo>
                  <a:lnTo>
                    <a:pt x="0" y="8225"/>
                  </a:lnTo>
                  <a:lnTo>
                    <a:pt x="2350" y="10597"/>
                  </a:lnTo>
                  <a:lnTo>
                    <a:pt x="194140" y="10597"/>
                  </a:lnTo>
                  <a:lnTo>
                    <a:pt x="196505" y="8225"/>
                  </a:lnTo>
                  <a:lnTo>
                    <a:pt x="196505" y="2371"/>
                  </a:lnTo>
                  <a:lnTo>
                    <a:pt x="1941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B69BAB08-A224-ED65-68D4-5DF7F718F80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4259" y="2709060"/>
              <a:ext cx="218347" cy="159725"/>
            </a:xfrm>
            <a:prstGeom prst="rect">
              <a:avLst/>
            </a:prstGeom>
          </p:spPr>
        </p:pic>
      </p:grpSp>
      <p:grpSp>
        <p:nvGrpSpPr>
          <p:cNvPr id="24" name="object 21">
            <a:extLst>
              <a:ext uri="{FF2B5EF4-FFF2-40B4-BE49-F238E27FC236}">
                <a16:creationId xmlns:a16="http://schemas.microsoft.com/office/drawing/2014/main" id="{8A80E45F-F715-A154-802E-4357ED9E9EC4}"/>
              </a:ext>
            </a:extLst>
          </p:cNvPr>
          <p:cNvGrpSpPr/>
          <p:nvPr/>
        </p:nvGrpSpPr>
        <p:grpSpPr>
          <a:xfrm>
            <a:off x="6482095" y="2702257"/>
            <a:ext cx="440690" cy="167005"/>
            <a:chOff x="6482095" y="2702257"/>
            <a:chExt cx="440690" cy="167005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9ACD3CE1-1AFA-5314-E189-E2DB93479F6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2095" y="2702257"/>
              <a:ext cx="188970" cy="166528"/>
            </a:xfrm>
            <a:prstGeom prst="rect">
              <a:avLst/>
            </a:prstGeom>
          </p:spPr>
        </p:pic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3B0F1FC0-B891-0D06-8E9C-7AC91523E959}"/>
                </a:ext>
              </a:extLst>
            </p:cNvPr>
            <p:cNvSpPr/>
            <p:nvPr/>
          </p:nvSpPr>
          <p:spPr>
            <a:xfrm>
              <a:off x="6707187" y="2761309"/>
              <a:ext cx="215900" cy="106045"/>
            </a:xfrm>
            <a:custGeom>
              <a:avLst/>
              <a:gdLst/>
              <a:ahLst/>
              <a:cxnLst/>
              <a:rect l="l" t="t" r="r" b="b"/>
              <a:pathLst>
                <a:path w="215900" h="106044">
                  <a:moveTo>
                    <a:pt x="110680" y="59639"/>
                  </a:moveTo>
                  <a:lnTo>
                    <a:pt x="109347" y="58293"/>
                  </a:lnTo>
                  <a:lnTo>
                    <a:pt x="3022" y="58293"/>
                  </a:lnTo>
                  <a:lnTo>
                    <a:pt x="1358" y="58293"/>
                  </a:lnTo>
                  <a:lnTo>
                    <a:pt x="0" y="59639"/>
                  </a:lnTo>
                  <a:lnTo>
                    <a:pt x="0" y="62992"/>
                  </a:lnTo>
                  <a:lnTo>
                    <a:pt x="1358" y="64338"/>
                  </a:lnTo>
                  <a:lnTo>
                    <a:pt x="109347" y="64338"/>
                  </a:lnTo>
                  <a:lnTo>
                    <a:pt x="110680" y="62992"/>
                  </a:lnTo>
                  <a:lnTo>
                    <a:pt x="110680" y="59639"/>
                  </a:lnTo>
                  <a:close/>
                </a:path>
                <a:path w="215900" h="106044">
                  <a:moveTo>
                    <a:pt x="215341" y="99923"/>
                  </a:moveTo>
                  <a:lnTo>
                    <a:pt x="204050" y="99923"/>
                  </a:lnTo>
                  <a:lnTo>
                    <a:pt x="199542" y="99174"/>
                  </a:lnTo>
                  <a:lnTo>
                    <a:pt x="195783" y="98412"/>
                  </a:lnTo>
                  <a:lnTo>
                    <a:pt x="193509" y="97637"/>
                  </a:lnTo>
                  <a:lnTo>
                    <a:pt x="192760" y="94615"/>
                  </a:lnTo>
                  <a:lnTo>
                    <a:pt x="192760" y="2273"/>
                  </a:lnTo>
                  <a:lnTo>
                    <a:pt x="191998" y="0"/>
                  </a:lnTo>
                  <a:lnTo>
                    <a:pt x="187490" y="0"/>
                  </a:lnTo>
                  <a:lnTo>
                    <a:pt x="180708" y="4533"/>
                  </a:lnTo>
                  <a:lnTo>
                    <a:pt x="172440" y="7556"/>
                  </a:lnTo>
                  <a:lnTo>
                    <a:pt x="163398" y="9080"/>
                  </a:lnTo>
                  <a:lnTo>
                    <a:pt x="153606" y="9842"/>
                  </a:lnTo>
                  <a:lnTo>
                    <a:pt x="153606" y="15887"/>
                  </a:lnTo>
                  <a:lnTo>
                    <a:pt x="161137" y="15887"/>
                  </a:lnTo>
                  <a:lnTo>
                    <a:pt x="173189" y="14376"/>
                  </a:lnTo>
                  <a:lnTo>
                    <a:pt x="177698" y="12115"/>
                  </a:lnTo>
                  <a:lnTo>
                    <a:pt x="177698" y="94615"/>
                  </a:lnTo>
                  <a:lnTo>
                    <a:pt x="176949" y="96888"/>
                  </a:lnTo>
                  <a:lnTo>
                    <a:pt x="174688" y="98412"/>
                  </a:lnTo>
                  <a:lnTo>
                    <a:pt x="170929" y="99174"/>
                  </a:lnTo>
                  <a:lnTo>
                    <a:pt x="166420" y="99923"/>
                  </a:lnTo>
                  <a:lnTo>
                    <a:pt x="155117" y="99923"/>
                  </a:lnTo>
                  <a:lnTo>
                    <a:pt x="155117" y="105968"/>
                  </a:lnTo>
                  <a:lnTo>
                    <a:pt x="185229" y="105219"/>
                  </a:lnTo>
                  <a:lnTo>
                    <a:pt x="215341" y="105968"/>
                  </a:lnTo>
                  <a:lnTo>
                    <a:pt x="215341" y="999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4">
            <a:extLst>
              <a:ext uri="{FF2B5EF4-FFF2-40B4-BE49-F238E27FC236}">
                <a16:creationId xmlns:a16="http://schemas.microsoft.com/office/drawing/2014/main" id="{E7CD48AD-02AA-55CD-4416-671376BEB7B8}"/>
              </a:ext>
            </a:extLst>
          </p:cNvPr>
          <p:cNvSpPr/>
          <p:nvPr/>
        </p:nvSpPr>
        <p:spPr>
          <a:xfrm>
            <a:off x="820200" y="3364478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126" y="0"/>
                </a:moveTo>
                <a:lnTo>
                  <a:pt x="5269" y="0"/>
                </a:lnTo>
                <a:lnTo>
                  <a:pt x="2360" y="0"/>
                </a:lnTo>
                <a:lnTo>
                  <a:pt x="0" y="2364"/>
                </a:lnTo>
                <a:lnTo>
                  <a:pt x="0" y="8201"/>
                </a:lnTo>
                <a:lnTo>
                  <a:pt x="2360" y="10565"/>
                </a:lnTo>
                <a:lnTo>
                  <a:pt x="194126" y="10565"/>
                </a:lnTo>
                <a:lnTo>
                  <a:pt x="196477" y="8201"/>
                </a:lnTo>
                <a:lnTo>
                  <a:pt x="196477" y="2364"/>
                </a:lnTo>
                <a:lnTo>
                  <a:pt x="194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F594373-6104-5601-393C-D378CB52EE51}"/>
              </a:ext>
            </a:extLst>
          </p:cNvPr>
          <p:cNvSpPr/>
          <p:nvPr/>
        </p:nvSpPr>
        <p:spPr>
          <a:xfrm>
            <a:off x="820200" y="3420336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126" y="0"/>
                </a:moveTo>
                <a:lnTo>
                  <a:pt x="5269" y="0"/>
                </a:lnTo>
                <a:lnTo>
                  <a:pt x="2360" y="0"/>
                </a:lnTo>
                <a:lnTo>
                  <a:pt x="0" y="2364"/>
                </a:lnTo>
                <a:lnTo>
                  <a:pt x="0" y="8201"/>
                </a:lnTo>
                <a:lnTo>
                  <a:pt x="2360" y="10565"/>
                </a:lnTo>
                <a:lnTo>
                  <a:pt x="194126" y="10565"/>
                </a:lnTo>
                <a:lnTo>
                  <a:pt x="196477" y="8201"/>
                </a:lnTo>
                <a:lnTo>
                  <a:pt x="196477" y="2364"/>
                </a:lnTo>
                <a:lnTo>
                  <a:pt x="194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6">
            <a:extLst>
              <a:ext uri="{FF2B5EF4-FFF2-40B4-BE49-F238E27FC236}">
                <a16:creationId xmlns:a16="http://schemas.microsoft.com/office/drawing/2014/main" id="{4B9BADDA-211C-CFDF-9A3E-835B1A7D5F67}"/>
              </a:ext>
            </a:extLst>
          </p:cNvPr>
          <p:cNvGrpSpPr/>
          <p:nvPr/>
        </p:nvGrpSpPr>
        <p:grpSpPr>
          <a:xfrm>
            <a:off x="1098825" y="3221849"/>
            <a:ext cx="1489075" cy="314960"/>
            <a:chOff x="1098825" y="3221849"/>
            <a:chExt cx="1489075" cy="314960"/>
          </a:xfrm>
        </p:grpSpPr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4F6140A0-E133-B772-61A9-DCD644D0132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825" y="3221849"/>
              <a:ext cx="1226244" cy="314700"/>
            </a:xfrm>
            <a:prstGeom prst="rect">
              <a:avLst/>
            </a:prstGeom>
          </p:spPr>
        </p:pic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EFBEDD9B-22E8-37D3-80E4-A1B2A341E29A}"/>
                </a:ext>
              </a:extLst>
            </p:cNvPr>
            <p:cNvSpPr/>
            <p:nvPr/>
          </p:nvSpPr>
          <p:spPr>
            <a:xfrm>
              <a:off x="2361201" y="3467889"/>
              <a:ext cx="111125" cy="6350"/>
            </a:xfrm>
            <a:custGeom>
              <a:avLst/>
              <a:gdLst/>
              <a:ahLst/>
              <a:cxnLst/>
              <a:rect l="l" t="t" r="r" b="b"/>
              <a:pathLst>
                <a:path w="111125" h="6350">
                  <a:moveTo>
                    <a:pt x="109320" y="0"/>
                  </a:moveTo>
                  <a:lnTo>
                    <a:pt x="3010" y="0"/>
                  </a:lnTo>
                  <a:lnTo>
                    <a:pt x="1351" y="0"/>
                  </a:lnTo>
                  <a:lnTo>
                    <a:pt x="0" y="1344"/>
                  </a:lnTo>
                  <a:lnTo>
                    <a:pt x="0" y="4684"/>
                  </a:lnTo>
                  <a:lnTo>
                    <a:pt x="1351" y="6029"/>
                  </a:lnTo>
                  <a:lnTo>
                    <a:pt x="109320" y="6029"/>
                  </a:lnTo>
                  <a:lnTo>
                    <a:pt x="110656" y="4684"/>
                  </a:lnTo>
                  <a:lnTo>
                    <a:pt x="110656" y="1344"/>
                  </a:lnTo>
                  <a:lnTo>
                    <a:pt x="109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F4E87C72-F8CE-16E3-5217-77E86CDEE01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4026" y="3409770"/>
              <a:ext cx="73776" cy="105656"/>
            </a:xfrm>
            <a:prstGeom prst="rect">
              <a:avLst/>
            </a:prstGeom>
          </p:spPr>
        </p:pic>
      </p:grpSp>
      <p:sp>
        <p:nvSpPr>
          <p:cNvPr id="33" name="object 30">
            <a:extLst>
              <a:ext uri="{FF2B5EF4-FFF2-40B4-BE49-F238E27FC236}">
                <a16:creationId xmlns:a16="http://schemas.microsoft.com/office/drawing/2014/main" id="{7E8F0C97-3A3C-7C15-5F8B-3F65E7B7A981}"/>
              </a:ext>
            </a:extLst>
          </p:cNvPr>
          <p:cNvSpPr/>
          <p:nvPr/>
        </p:nvSpPr>
        <p:spPr>
          <a:xfrm>
            <a:off x="2665336" y="3298825"/>
            <a:ext cx="196850" cy="197485"/>
          </a:xfrm>
          <a:custGeom>
            <a:avLst/>
            <a:gdLst/>
            <a:ahLst/>
            <a:cxnLst/>
            <a:rect l="l" t="t" r="r" b="b"/>
            <a:pathLst>
              <a:path w="196850" h="197485">
                <a:moveTo>
                  <a:pt x="196469" y="95948"/>
                </a:moveTo>
                <a:lnTo>
                  <a:pt x="194119" y="93586"/>
                </a:lnTo>
                <a:lnTo>
                  <a:pt x="103136" y="93586"/>
                </a:lnTo>
                <a:lnTo>
                  <a:pt x="103136" y="5283"/>
                </a:lnTo>
                <a:lnTo>
                  <a:pt x="103136" y="2374"/>
                </a:lnTo>
                <a:lnTo>
                  <a:pt x="100774" y="0"/>
                </a:lnTo>
                <a:lnTo>
                  <a:pt x="94957" y="0"/>
                </a:lnTo>
                <a:lnTo>
                  <a:pt x="92583" y="2374"/>
                </a:lnTo>
                <a:lnTo>
                  <a:pt x="92583" y="93586"/>
                </a:lnTo>
                <a:lnTo>
                  <a:pt x="5270" y="93586"/>
                </a:lnTo>
                <a:lnTo>
                  <a:pt x="2349" y="93586"/>
                </a:lnTo>
                <a:lnTo>
                  <a:pt x="0" y="95948"/>
                </a:lnTo>
                <a:lnTo>
                  <a:pt x="0" y="101790"/>
                </a:lnTo>
                <a:lnTo>
                  <a:pt x="2349" y="104152"/>
                </a:lnTo>
                <a:lnTo>
                  <a:pt x="92583" y="104152"/>
                </a:lnTo>
                <a:lnTo>
                  <a:pt x="92583" y="194614"/>
                </a:lnTo>
                <a:lnTo>
                  <a:pt x="94957" y="196989"/>
                </a:lnTo>
                <a:lnTo>
                  <a:pt x="100774" y="196989"/>
                </a:lnTo>
                <a:lnTo>
                  <a:pt x="103136" y="194614"/>
                </a:lnTo>
                <a:lnTo>
                  <a:pt x="103136" y="104152"/>
                </a:lnTo>
                <a:lnTo>
                  <a:pt x="194119" y="104152"/>
                </a:lnTo>
                <a:lnTo>
                  <a:pt x="196469" y="101790"/>
                </a:lnTo>
                <a:lnTo>
                  <a:pt x="196469" y="9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1">
            <a:extLst>
              <a:ext uri="{FF2B5EF4-FFF2-40B4-BE49-F238E27FC236}">
                <a16:creationId xmlns:a16="http://schemas.microsoft.com/office/drawing/2014/main" id="{A27A5F8A-553B-039E-0F6E-906F87A87858}"/>
              </a:ext>
            </a:extLst>
          </p:cNvPr>
          <p:cNvGrpSpPr/>
          <p:nvPr/>
        </p:nvGrpSpPr>
        <p:grpSpPr>
          <a:xfrm>
            <a:off x="2979259" y="3219573"/>
            <a:ext cx="2177415" cy="355600"/>
            <a:chOff x="2979259" y="3219573"/>
            <a:chExt cx="2177415" cy="355600"/>
          </a:xfrm>
        </p:grpSpPr>
        <p:pic>
          <p:nvPicPr>
            <p:cNvPr id="35" name="object 32">
              <a:extLst>
                <a:ext uri="{FF2B5EF4-FFF2-40B4-BE49-F238E27FC236}">
                  <a16:creationId xmlns:a16="http://schemas.microsoft.com/office/drawing/2014/main" id="{7F0143E0-8820-2E67-4B73-1A78169464DD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9259" y="3219573"/>
              <a:ext cx="1914391" cy="355484"/>
            </a:xfrm>
            <a:prstGeom prst="rect">
              <a:avLst/>
            </a:prstGeom>
          </p:spPr>
        </p:pic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26B797C5-DD4E-8CAB-246D-E74BF5557FD1}"/>
                </a:ext>
              </a:extLst>
            </p:cNvPr>
            <p:cNvSpPr/>
            <p:nvPr/>
          </p:nvSpPr>
          <p:spPr>
            <a:xfrm>
              <a:off x="4929782" y="3467889"/>
              <a:ext cx="111125" cy="6350"/>
            </a:xfrm>
            <a:custGeom>
              <a:avLst/>
              <a:gdLst/>
              <a:ahLst/>
              <a:cxnLst/>
              <a:rect l="l" t="t" r="r" b="b"/>
              <a:pathLst>
                <a:path w="111125" h="6350">
                  <a:moveTo>
                    <a:pt x="109320" y="0"/>
                  </a:moveTo>
                  <a:lnTo>
                    <a:pt x="3010" y="0"/>
                  </a:lnTo>
                  <a:lnTo>
                    <a:pt x="1351" y="0"/>
                  </a:lnTo>
                  <a:lnTo>
                    <a:pt x="0" y="1344"/>
                  </a:lnTo>
                  <a:lnTo>
                    <a:pt x="0" y="4684"/>
                  </a:lnTo>
                  <a:lnTo>
                    <a:pt x="1351" y="6029"/>
                  </a:lnTo>
                  <a:lnTo>
                    <a:pt x="109320" y="6029"/>
                  </a:lnTo>
                  <a:lnTo>
                    <a:pt x="110671" y="4684"/>
                  </a:lnTo>
                  <a:lnTo>
                    <a:pt x="110671" y="1344"/>
                  </a:lnTo>
                  <a:lnTo>
                    <a:pt x="109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FF6DF657-5473-E8CC-C3C0-DB5920460A8A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2607" y="3409770"/>
              <a:ext cx="73776" cy="105656"/>
            </a:xfrm>
            <a:prstGeom prst="rect">
              <a:avLst/>
            </a:prstGeom>
          </p:spPr>
        </p:pic>
      </p:grpSp>
      <p:sp>
        <p:nvSpPr>
          <p:cNvPr id="38" name="object 35">
            <a:extLst>
              <a:ext uri="{FF2B5EF4-FFF2-40B4-BE49-F238E27FC236}">
                <a16:creationId xmlns:a16="http://schemas.microsoft.com/office/drawing/2014/main" id="{D9B1F8E3-7ADD-19BB-9CB0-532593DB4293}"/>
              </a:ext>
            </a:extLst>
          </p:cNvPr>
          <p:cNvSpPr/>
          <p:nvPr/>
        </p:nvSpPr>
        <p:spPr>
          <a:xfrm>
            <a:off x="5233162" y="3298825"/>
            <a:ext cx="196850" cy="197485"/>
          </a:xfrm>
          <a:custGeom>
            <a:avLst/>
            <a:gdLst/>
            <a:ahLst/>
            <a:cxnLst/>
            <a:rect l="l" t="t" r="r" b="b"/>
            <a:pathLst>
              <a:path w="196850" h="197485">
                <a:moveTo>
                  <a:pt x="196481" y="95948"/>
                </a:moveTo>
                <a:lnTo>
                  <a:pt x="194132" y="93586"/>
                </a:lnTo>
                <a:lnTo>
                  <a:pt x="103886" y="93586"/>
                </a:lnTo>
                <a:lnTo>
                  <a:pt x="103886" y="5283"/>
                </a:lnTo>
                <a:lnTo>
                  <a:pt x="103886" y="2374"/>
                </a:lnTo>
                <a:lnTo>
                  <a:pt x="101523" y="0"/>
                </a:lnTo>
                <a:lnTo>
                  <a:pt x="95707" y="0"/>
                </a:lnTo>
                <a:lnTo>
                  <a:pt x="93345" y="2374"/>
                </a:lnTo>
                <a:lnTo>
                  <a:pt x="93345" y="93586"/>
                </a:lnTo>
                <a:lnTo>
                  <a:pt x="5270" y="93586"/>
                </a:lnTo>
                <a:lnTo>
                  <a:pt x="2349" y="93586"/>
                </a:lnTo>
                <a:lnTo>
                  <a:pt x="0" y="95948"/>
                </a:lnTo>
                <a:lnTo>
                  <a:pt x="0" y="101790"/>
                </a:lnTo>
                <a:lnTo>
                  <a:pt x="2349" y="104152"/>
                </a:lnTo>
                <a:lnTo>
                  <a:pt x="93345" y="104152"/>
                </a:lnTo>
                <a:lnTo>
                  <a:pt x="93345" y="194614"/>
                </a:lnTo>
                <a:lnTo>
                  <a:pt x="95707" y="196989"/>
                </a:lnTo>
                <a:lnTo>
                  <a:pt x="101523" y="196989"/>
                </a:lnTo>
                <a:lnTo>
                  <a:pt x="103886" y="194614"/>
                </a:lnTo>
                <a:lnTo>
                  <a:pt x="103886" y="104152"/>
                </a:lnTo>
                <a:lnTo>
                  <a:pt x="194132" y="104152"/>
                </a:lnTo>
                <a:lnTo>
                  <a:pt x="196481" y="101790"/>
                </a:lnTo>
                <a:lnTo>
                  <a:pt x="196481" y="9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6">
            <a:extLst>
              <a:ext uri="{FF2B5EF4-FFF2-40B4-BE49-F238E27FC236}">
                <a16:creationId xmlns:a16="http://schemas.microsoft.com/office/drawing/2014/main" id="{F4728975-9FD3-B561-E8E1-74B224D44B64}"/>
              </a:ext>
            </a:extLst>
          </p:cNvPr>
          <p:cNvGrpSpPr/>
          <p:nvPr/>
        </p:nvGrpSpPr>
        <p:grpSpPr>
          <a:xfrm>
            <a:off x="5511796" y="3221849"/>
            <a:ext cx="914400" cy="314960"/>
            <a:chOff x="5511796" y="3221849"/>
            <a:chExt cx="914400" cy="314960"/>
          </a:xfrm>
        </p:grpSpPr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A080A20C-4F57-7A6C-2AAE-5CD14BB692CF}"/>
                </a:ext>
              </a:extLst>
            </p:cNvPr>
            <p:cNvSpPr/>
            <p:nvPr/>
          </p:nvSpPr>
          <p:spPr>
            <a:xfrm>
              <a:off x="5511787" y="3221850"/>
              <a:ext cx="914400" cy="314960"/>
            </a:xfrm>
            <a:custGeom>
              <a:avLst/>
              <a:gdLst/>
              <a:ahLst/>
              <a:cxnLst/>
              <a:rect l="l" t="t" r="r" b="b"/>
              <a:pathLst>
                <a:path w="914400" h="314960">
                  <a:moveTo>
                    <a:pt x="913828" y="3111"/>
                  </a:moveTo>
                  <a:lnTo>
                    <a:pt x="911466" y="749"/>
                  </a:lnTo>
                  <a:lnTo>
                    <a:pt x="227266" y="749"/>
                  </a:lnTo>
                  <a:lnTo>
                    <a:pt x="226174" y="749"/>
                  </a:lnTo>
                  <a:lnTo>
                    <a:pt x="224586" y="0"/>
                  </a:lnTo>
                  <a:lnTo>
                    <a:pt x="222529" y="749"/>
                  </a:lnTo>
                  <a:lnTo>
                    <a:pt x="222097" y="749"/>
                  </a:lnTo>
                  <a:lnTo>
                    <a:pt x="221830" y="1016"/>
                  </a:lnTo>
                  <a:lnTo>
                    <a:pt x="221462" y="1143"/>
                  </a:lnTo>
                  <a:lnTo>
                    <a:pt x="221246" y="1600"/>
                  </a:lnTo>
                  <a:lnTo>
                    <a:pt x="219735" y="3111"/>
                  </a:lnTo>
                  <a:lnTo>
                    <a:pt x="219735" y="3759"/>
                  </a:lnTo>
                  <a:lnTo>
                    <a:pt x="219735" y="4864"/>
                  </a:lnTo>
                  <a:lnTo>
                    <a:pt x="92532" y="278333"/>
                  </a:lnTo>
                  <a:lnTo>
                    <a:pt x="48577" y="152247"/>
                  </a:lnTo>
                  <a:lnTo>
                    <a:pt x="48768" y="150685"/>
                  </a:lnTo>
                  <a:lnTo>
                    <a:pt x="48094" y="149847"/>
                  </a:lnTo>
                  <a:lnTo>
                    <a:pt x="48094" y="149428"/>
                  </a:lnTo>
                  <a:lnTo>
                    <a:pt x="47332" y="148678"/>
                  </a:lnTo>
                  <a:lnTo>
                    <a:pt x="46837" y="147205"/>
                  </a:lnTo>
                  <a:lnTo>
                    <a:pt x="45453" y="146532"/>
                  </a:lnTo>
                  <a:lnTo>
                    <a:pt x="45135" y="146126"/>
                  </a:lnTo>
                  <a:lnTo>
                    <a:pt x="44462" y="146050"/>
                  </a:lnTo>
                  <a:lnTo>
                    <a:pt x="43827" y="145732"/>
                  </a:lnTo>
                  <a:lnTo>
                    <a:pt x="43319" y="145923"/>
                  </a:lnTo>
                  <a:lnTo>
                    <a:pt x="41821" y="145732"/>
                  </a:lnTo>
                  <a:lnTo>
                    <a:pt x="40220" y="147015"/>
                  </a:lnTo>
                  <a:lnTo>
                    <a:pt x="38341" y="147675"/>
                  </a:lnTo>
                  <a:lnTo>
                    <a:pt x="37668" y="149047"/>
                  </a:lnTo>
                  <a:lnTo>
                    <a:pt x="31394" y="154063"/>
                  </a:lnTo>
                  <a:lnTo>
                    <a:pt x="31267" y="154038"/>
                  </a:lnTo>
                  <a:lnTo>
                    <a:pt x="29667" y="155321"/>
                  </a:lnTo>
                  <a:lnTo>
                    <a:pt x="27787" y="155981"/>
                  </a:lnTo>
                  <a:lnTo>
                    <a:pt x="27127" y="157365"/>
                  </a:lnTo>
                  <a:lnTo>
                    <a:pt x="2667" y="176987"/>
                  </a:lnTo>
                  <a:lnTo>
                    <a:pt x="0" y="182130"/>
                  </a:lnTo>
                  <a:lnTo>
                    <a:pt x="2895" y="185775"/>
                  </a:lnTo>
                  <a:lnTo>
                    <a:pt x="3632" y="186702"/>
                  </a:lnTo>
                  <a:lnTo>
                    <a:pt x="6565" y="187045"/>
                  </a:lnTo>
                  <a:lnTo>
                    <a:pt x="6934" y="187083"/>
                  </a:lnTo>
                  <a:lnTo>
                    <a:pt x="9410" y="185102"/>
                  </a:lnTo>
                  <a:lnTo>
                    <a:pt x="29781" y="168859"/>
                  </a:lnTo>
                  <a:lnTo>
                    <a:pt x="78422" y="308063"/>
                  </a:lnTo>
                  <a:lnTo>
                    <a:pt x="78219" y="308686"/>
                  </a:lnTo>
                  <a:lnTo>
                    <a:pt x="78295" y="308940"/>
                  </a:lnTo>
                  <a:lnTo>
                    <a:pt x="78232" y="309092"/>
                  </a:lnTo>
                  <a:lnTo>
                    <a:pt x="79362" y="312242"/>
                  </a:lnTo>
                  <a:lnTo>
                    <a:pt x="79984" y="312547"/>
                  </a:lnTo>
                  <a:lnTo>
                    <a:pt x="80213" y="313182"/>
                  </a:lnTo>
                  <a:lnTo>
                    <a:pt x="83223" y="314629"/>
                  </a:lnTo>
                  <a:lnTo>
                    <a:pt x="83934" y="314388"/>
                  </a:lnTo>
                  <a:lnTo>
                    <a:pt x="84632" y="314706"/>
                  </a:lnTo>
                  <a:lnTo>
                    <a:pt x="87769" y="313563"/>
                  </a:lnTo>
                  <a:lnTo>
                    <a:pt x="88061" y="312928"/>
                  </a:lnTo>
                  <a:lnTo>
                    <a:pt x="88709" y="312699"/>
                  </a:lnTo>
                  <a:lnTo>
                    <a:pt x="90170" y="309689"/>
                  </a:lnTo>
                  <a:lnTo>
                    <a:pt x="89903" y="308965"/>
                  </a:lnTo>
                  <a:lnTo>
                    <a:pt x="95808" y="296265"/>
                  </a:lnTo>
                  <a:lnTo>
                    <a:pt x="96240" y="296113"/>
                  </a:lnTo>
                  <a:lnTo>
                    <a:pt x="97688" y="293090"/>
                  </a:lnTo>
                  <a:lnTo>
                    <a:pt x="97510" y="292608"/>
                  </a:lnTo>
                  <a:lnTo>
                    <a:pt x="228358" y="11315"/>
                  </a:lnTo>
                  <a:lnTo>
                    <a:pt x="908558" y="11315"/>
                  </a:lnTo>
                  <a:lnTo>
                    <a:pt x="911466" y="11315"/>
                  </a:lnTo>
                  <a:lnTo>
                    <a:pt x="913828" y="8940"/>
                  </a:lnTo>
                  <a:lnTo>
                    <a:pt x="913828" y="3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38">
              <a:extLst>
                <a:ext uri="{FF2B5EF4-FFF2-40B4-BE49-F238E27FC236}">
                  <a16:creationId xmlns:a16="http://schemas.microsoft.com/office/drawing/2014/main" id="{381928A3-DCD4-522B-6FEE-365D304FC72F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8637" y="3291272"/>
              <a:ext cx="96351" cy="184906"/>
            </a:xfrm>
            <a:prstGeom prst="rect">
              <a:avLst/>
            </a:prstGeom>
          </p:spPr>
        </p:pic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5FE6A030-CC61-CE67-7654-67F9C598D643}"/>
                </a:ext>
              </a:extLst>
            </p:cNvPr>
            <p:cNvSpPr/>
            <p:nvPr/>
          </p:nvSpPr>
          <p:spPr>
            <a:xfrm>
              <a:off x="5927251" y="3392407"/>
              <a:ext cx="196850" cy="10795"/>
            </a:xfrm>
            <a:custGeom>
              <a:avLst/>
              <a:gdLst/>
              <a:ahLst/>
              <a:cxnLst/>
              <a:rect l="l" t="t" r="r" b="b"/>
              <a:pathLst>
                <a:path w="196850" h="10795">
                  <a:moveTo>
                    <a:pt x="194126" y="0"/>
                  </a:moveTo>
                  <a:lnTo>
                    <a:pt x="5272" y="0"/>
                  </a:lnTo>
                  <a:lnTo>
                    <a:pt x="2364" y="0"/>
                  </a:lnTo>
                  <a:lnTo>
                    <a:pt x="0" y="2364"/>
                  </a:lnTo>
                  <a:lnTo>
                    <a:pt x="0" y="8201"/>
                  </a:lnTo>
                  <a:lnTo>
                    <a:pt x="2364" y="10565"/>
                  </a:lnTo>
                  <a:lnTo>
                    <a:pt x="194126" y="10565"/>
                  </a:lnTo>
                  <a:lnTo>
                    <a:pt x="196491" y="8201"/>
                  </a:lnTo>
                  <a:lnTo>
                    <a:pt x="196491" y="2364"/>
                  </a:lnTo>
                  <a:lnTo>
                    <a:pt x="1941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8D9BC4A7-F955-D2D8-661C-90E879AA03C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95257" y="3357681"/>
              <a:ext cx="218317" cy="159253"/>
            </a:xfrm>
            <a:prstGeom prst="rect">
              <a:avLst/>
            </a:prstGeom>
          </p:spPr>
        </p:pic>
      </p:grpSp>
      <p:grpSp>
        <p:nvGrpSpPr>
          <p:cNvPr id="44" name="object 41">
            <a:extLst>
              <a:ext uri="{FF2B5EF4-FFF2-40B4-BE49-F238E27FC236}">
                <a16:creationId xmlns:a16="http://schemas.microsoft.com/office/drawing/2014/main" id="{FAB1BD34-B53F-3B31-6204-738B8FC9F386}"/>
              </a:ext>
            </a:extLst>
          </p:cNvPr>
          <p:cNvGrpSpPr/>
          <p:nvPr/>
        </p:nvGrpSpPr>
        <p:grpSpPr>
          <a:xfrm>
            <a:off x="6473911" y="3220327"/>
            <a:ext cx="558165" cy="355600"/>
            <a:chOff x="6473911" y="3220327"/>
            <a:chExt cx="558165" cy="355600"/>
          </a:xfrm>
        </p:grpSpPr>
        <p:pic>
          <p:nvPicPr>
            <p:cNvPr id="45" name="object 42">
              <a:extLst>
                <a:ext uri="{FF2B5EF4-FFF2-40B4-BE49-F238E27FC236}">
                  <a16:creationId xmlns:a16="http://schemas.microsoft.com/office/drawing/2014/main" id="{7E02752E-A81D-5368-8120-0104CEB85719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3911" y="3350898"/>
              <a:ext cx="188839" cy="166036"/>
            </a:xfrm>
            <a:prstGeom prst="rect">
              <a:avLst/>
            </a:prstGeom>
          </p:spPr>
        </p:pic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4547DEC3-DE7B-A79E-B905-38356562D45F}"/>
                </a:ext>
              </a:extLst>
            </p:cNvPr>
            <p:cNvSpPr/>
            <p:nvPr/>
          </p:nvSpPr>
          <p:spPr>
            <a:xfrm>
              <a:off x="6698132" y="3220338"/>
              <a:ext cx="334010" cy="355600"/>
            </a:xfrm>
            <a:custGeom>
              <a:avLst/>
              <a:gdLst/>
              <a:ahLst/>
              <a:cxnLst/>
              <a:rect l="l" t="t" r="r" b="b"/>
              <a:pathLst>
                <a:path w="334009" h="355600">
                  <a:moveTo>
                    <a:pt x="110655" y="248907"/>
                  </a:moveTo>
                  <a:lnTo>
                    <a:pt x="109321" y="247561"/>
                  </a:lnTo>
                  <a:lnTo>
                    <a:pt x="3009" y="247561"/>
                  </a:lnTo>
                  <a:lnTo>
                    <a:pt x="1346" y="247561"/>
                  </a:lnTo>
                  <a:lnTo>
                    <a:pt x="0" y="248907"/>
                  </a:lnTo>
                  <a:lnTo>
                    <a:pt x="0" y="252247"/>
                  </a:lnTo>
                  <a:lnTo>
                    <a:pt x="1346" y="253580"/>
                  </a:lnTo>
                  <a:lnTo>
                    <a:pt x="109321" y="253580"/>
                  </a:lnTo>
                  <a:lnTo>
                    <a:pt x="110655" y="252247"/>
                  </a:lnTo>
                  <a:lnTo>
                    <a:pt x="110655" y="248907"/>
                  </a:lnTo>
                  <a:close/>
                </a:path>
                <a:path w="334009" h="355600">
                  <a:moveTo>
                    <a:pt x="215303" y="289064"/>
                  </a:moveTo>
                  <a:lnTo>
                    <a:pt x="204012" y="289064"/>
                  </a:lnTo>
                  <a:lnTo>
                    <a:pt x="199491" y="288315"/>
                  </a:lnTo>
                  <a:lnTo>
                    <a:pt x="195719" y="287553"/>
                  </a:lnTo>
                  <a:lnTo>
                    <a:pt x="193459" y="286791"/>
                  </a:lnTo>
                  <a:lnTo>
                    <a:pt x="192709" y="283781"/>
                  </a:lnTo>
                  <a:lnTo>
                    <a:pt x="192709" y="191693"/>
                  </a:lnTo>
                  <a:lnTo>
                    <a:pt x="191960" y="189433"/>
                  </a:lnTo>
                  <a:lnTo>
                    <a:pt x="187439" y="189433"/>
                  </a:lnTo>
                  <a:lnTo>
                    <a:pt x="180670" y="193954"/>
                  </a:lnTo>
                  <a:lnTo>
                    <a:pt x="172389" y="196977"/>
                  </a:lnTo>
                  <a:lnTo>
                    <a:pt x="163347" y="198501"/>
                  </a:lnTo>
                  <a:lnTo>
                    <a:pt x="154317" y="199250"/>
                  </a:lnTo>
                  <a:lnTo>
                    <a:pt x="154317" y="205282"/>
                  </a:lnTo>
                  <a:lnTo>
                    <a:pt x="167132" y="204520"/>
                  </a:lnTo>
                  <a:lnTo>
                    <a:pt x="173151" y="203771"/>
                  </a:lnTo>
                  <a:lnTo>
                    <a:pt x="177660" y="201510"/>
                  </a:lnTo>
                  <a:lnTo>
                    <a:pt x="177660" y="283781"/>
                  </a:lnTo>
                  <a:lnTo>
                    <a:pt x="176911" y="286042"/>
                  </a:lnTo>
                  <a:lnTo>
                    <a:pt x="174650" y="287553"/>
                  </a:lnTo>
                  <a:lnTo>
                    <a:pt x="170891" y="288315"/>
                  </a:lnTo>
                  <a:lnTo>
                    <a:pt x="166357" y="289064"/>
                  </a:lnTo>
                  <a:lnTo>
                    <a:pt x="155079" y="289064"/>
                  </a:lnTo>
                  <a:lnTo>
                    <a:pt x="155079" y="295097"/>
                  </a:lnTo>
                  <a:lnTo>
                    <a:pt x="185191" y="294347"/>
                  </a:lnTo>
                  <a:lnTo>
                    <a:pt x="215303" y="295097"/>
                  </a:lnTo>
                  <a:lnTo>
                    <a:pt x="215303" y="289064"/>
                  </a:lnTo>
                  <a:close/>
                </a:path>
                <a:path w="334009" h="355600">
                  <a:moveTo>
                    <a:pt x="333489" y="177355"/>
                  </a:moveTo>
                  <a:lnTo>
                    <a:pt x="327469" y="126034"/>
                  </a:lnTo>
                  <a:lnTo>
                    <a:pt x="310908" y="77724"/>
                  </a:lnTo>
                  <a:lnTo>
                    <a:pt x="283057" y="34709"/>
                  </a:lnTo>
                  <a:lnTo>
                    <a:pt x="243916" y="0"/>
                  </a:lnTo>
                  <a:lnTo>
                    <a:pt x="230352" y="0"/>
                  </a:lnTo>
                  <a:lnTo>
                    <a:pt x="249936" y="15836"/>
                  </a:lnTo>
                  <a:lnTo>
                    <a:pt x="266484" y="34709"/>
                  </a:lnTo>
                  <a:lnTo>
                    <a:pt x="292087" y="77724"/>
                  </a:lnTo>
                  <a:lnTo>
                    <a:pt x="307898" y="126034"/>
                  </a:lnTo>
                  <a:lnTo>
                    <a:pt x="313169" y="177355"/>
                  </a:lnTo>
                  <a:lnTo>
                    <a:pt x="311658" y="203022"/>
                  </a:lnTo>
                  <a:lnTo>
                    <a:pt x="301866" y="253580"/>
                  </a:lnTo>
                  <a:lnTo>
                    <a:pt x="280797" y="299631"/>
                  </a:lnTo>
                  <a:lnTo>
                    <a:pt x="249936" y="338874"/>
                  </a:lnTo>
                  <a:lnTo>
                    <a:pt x="230352" y="355485"/>
                  </a:lnTo>
                  <a:lnTo>
                    <a:pt x="243916" y="355485"/>
                  </a:lnTo>
                  <a:lnTo>
                    <a:pt x="283057" y="320001"/>
                  </a:lnTo>
                  <a:lnTo>
                    <a:pt x="310908" y="276987"/>
                  </a:lnTo>
                  <a:lnTo>
                    <a:pt x="327469" y="228688"/>
                  </a:lnTo>
                  <a:lnTo>
                    <a:pt x="331978" y="203022"/>
                  </a:lnTo>
                  <a:lnTo>
                    <a:pt x="333489" y="177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4">
            <a:extLst>
              <a:ext uri="{FF2B5EF4-FFF2-40B4-BE49-F238E27FC236}">
                <a16:creationId xmlns:a16="http://schemas.microsoft.com/office/drawing/2014/main" id="{163625DF-33DF-4F46-BB70-CC98ECE61BF5}"/>
              </a:ext>
            </a:extLst>
          </p:cNvPr>
          <p:cNvSpPr/>
          <p:nvPr/>
        </p:nvSpPr>
        <p:spPr>
          <a:xfrm>
            <a:off x="833081" y="4226940"/>
            <a:ext cx="153035" cy="26034"/>
          </a:xfrm>
          <a:custGeom>
            <a:avLst/>
            <a:gdLst/>
            <a:ahLst/>
            <a:cxnLst/>
            <a:rect l="l" t="t" r="r" b="b"/>
            <a:pathLst>
              <a:path w="153034" h="26035">
                <a:moveTo>
                  <a:pt x="26784" y="12611"/>
                </a:moveTo>
                <a:lnTo>
                  <a:pt x="26149" y="7569"/>
                </a:lnTo>
                <a:lnTo>
                  <a:pt x="22961" y="3784"/>
                </a:lnTo>
                <a:lnTo>
                  <a:pt x="18503" y="647"/>
                </a:lnTo>
                <a:lnTo>
                  <a:pt x="13398" y="0"/>
                </a:lnTo>
                <a:lnTo>
                  <a:pt x="8293" y="647"/>
                </a:lnTo>
                <a:lnTo>
                  <a:pt x="3835" y="3784"/>
                </a:lnTo>
                <a:lnTo>
                  <a:pt x="1282" y="7569"/>
                </a:lnTo>
                <a:lnTo>
                  <a:pt x="0" y="12611"/>
                </a:lnTo>
                <a:lnTo>
                  <a:pt x="1282" y="17653"/>
                </a:lnTo>
                <a:lnTo>
                  <a:pt x="3835" y="22059"/>
                </a:lnTo>
                <a:lnTo>
                  <a:pt x="8293" y="24587"/>
                </a:lnTo>
                <a:lnTo>
                  <a:pt x="13398" y="25844"/>
                </a:lnTo>
                <a:lnTo>
                  <a:pt x="18503" y="24587"/>
                </a:lnTo>
                <a:lnTo>
                  <a:pt x="22961" y="22059"/>
                </a:lnTo>
                <a:lnTo>
                  <a:pt x="26149" y="17653"/>
                </a:lnTo>
                <a:lnTo>
                  <a:pt x="26784" y="12611"/>
                </a:lnTo>
                <a:close/>
              </a:path>
              <a:path w="153034" h="26035">
                <a:moveTo>
                  <a:pt x="89293" y="12611"/>
                </a:moveTo>
                <a:lnTo>
                  <a:pt x="88658" y="7569"/>
                </a:lnTo>
                <a:lnTo>
                  <a:pt x="85471" y="3784"/>
                </a:lnTo>
                <a:lnTo>
                  <a:pt x="81635" y="647"/>
                </a:lnTo>
                <a:lnTo>
                  <a:pt x="75895" y="0"/>
                </a:lnTo>
                <a:lnTo>
                  <a:pt x="70802" y="647"/>
                </a:lnTo>
                <a:lnTo>
                  <a:pt x="66967" y="3784"/>
                </a:lnTo>
                <a:lnTo>
                  <a:pt x="63779" y="7569"/>
                </a:lnTo>
                <a:lnTo>
                  <a:pt x="62509" y="12611"/>
                </a:lnTo>
                <a:lnTo>
                  <a:pt x="63779" y="17653"/>
                </a:lnTo>
                <a:lnTo>
                  <a:pt x="66967" y="22059"/>
                </a:lnTo>
                <a:lnTo>
                  <a:pt x="70802" y="24587"/>
                </a:lnTo>
                <a:lnTo>
                  <a:pt x="75895" y="25844"/>
                </a:lnTo>
                <a:lnTo>
                  <a:pt x="81635" y="24587"/>
                </a:lnTo>
                <a:lnTo>
                  <a:pt x="85471" y="22059"/>
                </a:lnTo>
                <a:lnTo>
                  <a:pt x="88658" y="17653"/>
                </a:lnTo>
                <a:lnTo>
                  <a:pt x="89293" y="12611"/>
                </a:lnTo>
                <a:close/>
              </a:path>
              <a:path w="153034" h="26035">
                <a:moveTo>
                  <a:pt x="152425" y="12611"/>
                </a:moveTo>
                <a:lnTo>
                  <a:pt x="151168" y="7569"/>
                </a:lnTo>
                <a:lnTo>
                  <a:pt x="148615" y="3784"/>
                </a:lnTo>
                <a:lnTo>
                  <a:pt x="144145" y="647"/>
                </a:lnTo>
                <a:lnTo>
                  <a:pt x="139039" y="0"/>
                </a:lnTo>
                <a:lnTo>
                  <a:pt x="133934" y="647"/>
                </a:lnTo>
                <a:lnTo>
                  <a:pt x="129476" y="3784"/>
                </a:lnTo>
                <a:lnTo>
                  <a:pt x="126288" y="7569"/>
                </a:lnTo>
                <a:lnTo>
                  <a:pt x="125641" y="12611"/>
                </a:lnTo>
                <a:lnTo>
                  <a:pt x="126288" y="17653"/>
                </a:lnTo>
                <a:lnTo>
                  <a:pt x="129476" y="22059"/>
                </a:lnTo>
                <a:lnTo>
                  <a:pt x="133934" y="24587"/>
                </a:lnTo>
                <a:lnTo>
                  <a:pt x="139039" y="25844"/>
                </a:lnTo>
                <a:lnTo>
                  <a:pt x="144145" y="24587"/>
                </a:lnTo>
                <a:lnTo>
                  <a:pt x="148615" y="22059"/>
                </a:lnTo>
                <a:lnTo>
                  <a:pt x="151168" y="17653"/>
                </a:lnTo>
                <a:lnTo>
                  <a:pt x="152425" y="12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E6055FF4-AEBE-F64E-7105-9A73052EB8F0}"/>
              </a:ext>
            </a:extLst>
          </p:cNvPr>
          <p:cNvSpPr/>
          <p:nvPr/>
        </p:nvSpPr>
        <p:spPr>
          <a:xfrm>
            <a:off x="804949" y="5130086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084" y="0"/>
                </a:moveTo>
                <a:lnTo>
                  <a:pt x="5268" y="0"/>
                </a:lnTo>
                <a:lnTo>
                  <a:pt x="2358" y="0"/>
                </a:lnTo>
                <a:lnTo>
                  <a:pt x="0" y="2361"/>
                </a:lnTo>
                <a:lnTo>
                  <a:pt x="0" y="8192"/>
                </a:lnTo>
                <a:lnTo>
                  <a:pt x="2358" y="10554"/>
                </a:lnTo>
                <a:lnTo>
                  <a:pt x="194084" y="10554"/>
                </a:lnTo>
                <a:lnTo>
                  <a:pt x="196444" y="8192"/>
                </a:lnTo>
                <a:lnTo>
                  <a:pt x="196444" y="2361"/>
                </a:lnTo>
                <a:lnTo>
                  <a:pt x="194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C828A6A1-A133-F3E1-2E2C-E5A42079531C}"/>
              </a:ext>
            </a:extLst>
          </p:cNvPr>
          <p:cNvSpPr/>
          <p:nvPr/>
        </p:nvSpPr>
        <p:spPr>
          <a:xfrm>
            <a:off x="804949" y="5185916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084" y="0"/>
                </a:moveTo>
                <a:lnTo>
                  <a:pt x="5268" y="0"/>
                </a:lnTo>
                <a:lnTo>
                  <a:pt x="2358" y="0"/>
                </a:lnTo>
                <a:lnTo>
                  <a:pt x="0" y="2376"/>
                </a:lnTo>
                <a:lnTo>
                  <a:pt x="0" y="8207"/>
                </a:lnTo>
                <a:lnTo>
                  <a:pt x="2358" y="10569"/>
                </a:lnTo>
                <a:lnTo>
                  <a:pt x="194084" y="10569"/>
                </a:lnTo>
                <a:lnTo>
                  <a:pt x="196444" y="8207"/>
                </a:lnTo>
                <a:lnTo>
                  <a:pt x="196444" y="2376"/>
                </a:lnTo>
                <a:lnTo>
                  <a:pt x="1940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47">
            <a:extLst>
              <a:ext uri="{FF2B5EF4-FFF2-40B4-BE49-F238E27FC236}">
                <a16:creationId xmlns:a16="http://schemas.microsoft.com/office/drawing/2014/main" id="{9A4ED7DC-14A0-C856-5E6F-33EB8EA1D2E6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83511" y="4987471"/>
            <a:ext cx="1846926" cy="314645"/>
          </a:xfrm>
          <a:prstGeom prst="rect">
            <a:avLst/>
          </a:prstGeom>
        </p:spPr>
      </p:pic>
      <p:sp>
        <p:nvSpPr>
          <p:cNvPr id="51" name="object 48">
            <a:extLst>
              <a:ext uri="{FF2B5EF4-FFF2-40B4-BE49-F238E27FC236}">
                <a16:creationId xmlns:a16="http://schemas.microsoft.com/office/drawing/2014/main" id="{7F864D85-E4BE-FFF7-5142-A1D16F290E0E}"/>
              </a:ext>
            </a:extLst>
          </p:cNvPr>
          <p:cNvSpPr/>
          <p:nvPr/>
        </p:nvSpPr>
        <p:spPr>
          <a:xfrm>
            <a:off x="3007195" y="5065179"/>
            <a:ext cx="196850" cy="197485"/>
          </a:xfrm>
          <a:custGeom>
            <a:avLst/>
            <a:gdLst/>
            <a:ahLst/>
            <a:cxnLst/>
            <a:rect l="l" t="t" r="r" b="b"/>
            <a:pathLst>
              <a:path w="196850" h="197485">
                <a:moveTo>
                  <a:pt x="196456" y="95186"/>
                </a:moveTo>
                <a:lnTo>
                  <a:pt x="194094" y="92824"/>
                </a:lnTo>
                <a:lnTo>
                  <a:pt x="103873" y="92824"/>
                </a:lnTo>
                <a:lnTo>
                  <a:pt x="103873" y="5295"/>
                </a:lnTo>
                <a:lnTo>
                  <a:pt x="103873" y="2387"/>
                </a:lnTo>
                <a:lnTo>
                  <a:pt x="101511" y="0"/>
                </a:lnTo>
                <a:lnTo>
                  <a:pt x="95694" y="0"/>
                </a:lnTo>
                <a:lnTo>
                  <a:pt x="93332" y="2387"/>
                </a:lnTo>
                <a:lnTo>
                  <a:pt x="93332" y="92824"/>
                </a:lnTo>
                <a:lnTo>
                  <a:pt x="5283" y="92824"/>
                </a:lnTo>
                <a:lnTo>
                  <a:pt x="2362" y="92824"/>
                </a:lnTo>
                <a:lnTo>
                  <a:pt x="0" y="95186"/>
                </a:lnTo>
                <a:lnTo>
                  <a:pt x="0" y="101015"/>
                </a:lnTo>
                <a:lnTo>
                  <a:pt x="2362" y="103403"/>
                </a:lnTo>
                <a:lnTo>
                  <a:pt x="93332" y="103403"/>
                </a:lnTo>
                <a:lnTo>
                  <a:pt x="93332" y="194602"/>
                </a:lnTo>
                <a:lnTo>
                  <a:pt x="95694" y="196964"/>
                </a:lnTo>
                <a:lnTo>
                  <a:pt x="101511" y="196964"/>
                </a:lnTo>
                <a:lnTo>
                  <a:pt x="103873" y="194602"/>
                </a:lnTo>
                <a:lnTo>
                  <a:pt x="103873" y="103403"/>
                </a:lnTo>
                <a:lnTo>
                  <a:pt x="194094" y="103403"/>
                </a:lnTo>
                <a:lnTo>
                  <a:pt x="196456" y="101015"/>
                </a:lnTo>
                <a:lnTo>
                  <a:pt x="196456" y="95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49">
            <a:extLst>
              <a:ext uri="{FF2B5EF4-FFF2-40B4-BE49-F238E27FC236}">
                <a16:creationId xmlns:a16="http://schemas.microsoft.com/office/drawing/2014/main" id="{B7D4AE54-1D1B-5592-ED4A-1ED2D0167A26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85776" y="4987471"/>
            <a:ext cx="2172068" cy="314645"/>
          </a:xfrm>
          <a:prstGeom prst="rect">
            <a:avLst/>
          </a:prstGeom>
        </p:spPr>
      </p:pic>
      <p:sp>
        <p:nvSpPr>
          <p:cNvPr id="53" name="object 50">
            <a:extLst>
              <a:ext uri="{FF2B5EF4-FFF2-40B4-BE49-F238E27FC236}">
                <a16:creationId xmlns:a16="http://schemas.microsoft.com/office/drawing/2014/main" id="{EE74DFE4-1E68-DD2B-BA08-E0ADB9DA6025}"/>
              </a:ext>
            </a:extLst>
          </p:cNvPr>
          <p:cNvSpPr/>
          <p:nvPr/>
        </p:nvSpPr>
        <p:spPr>
          <a:xfrm>
            <a:off x="804941" y="5822395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060" y="0"/>
                </a:moveTo>
                <a:lnTo>
                  <a:pt x="5267" y="0"/>
                </a:lnTo>
                <a:lnTo>
                  <a:pt x="2358" y="0"/>
                </a:lnTo>
                <a:lnTo>
                  <a:pt x="0" y="2372"/>
                </a:lnTo>
                <a:lnTo>
                  <a:pt x="0" y="8194"/>
                </a:lnTo>
                <a:lnTo>
                  <a:pt x="2358" y="10552"/>
                </a:lnTo>
                <a:lnTo>
                  <a:pt x="194060" y="10552"/>
                </a:lnTo>
                <a:lnTo>
                  <a:pt x="196421" y="8194"/>
                </a:lnTo>
                <a:lnTo>
                  <a:pt x="196421" y="2372"/>
                </a:lnTo>
                <a:lnTo>
                  <a:pt x="194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8D1C3797-CEBA-DFD6-9CE7-C8CDEA64315B}"/>
              </a:ext>
            </a:extLst>
          </p:cNvPr>
          <p:cNvSpPr/>
          <p:nvPr/>
        </p:nvSpPr>
        <p:spPr>
          <a:xfrm>
            <a:off x="804941" y="5878899"/>
            <a:ext cx="196850" cy="10795"/>
          </a:xfrm>
          <a:custGeom>
            <a:avLst/>
            <a:gdLst/>
            <a:ahLst/>
            <a:cxnLst/>
            <a:rect l="l" t="t" r="r" b="b"/>
            <a:pathLst>
              <a:path w="196850" h="10795">
                <a:moveTo>
                  <a:pt x="194060" y="0"/>
                </a:moveTo>
                <a:lnTo>
                  <a:pt x="5267" y="0"/>
                </a:lnTo>
                <a:lnTo>
                  <a:pt x="2358" y="0"/>
                </a:lnTo>
                <a:lnTo>
                  <a:pt x="0" y="2372"/>
                </a:lnTo>
                <a:lnTo>
                  <a:pt x="0" y="8194"/>
                </a:lnTo>
                <a:lnTo>
                  <a:pt x="2358" y="10552"/>
                </a:lnTo>
                <a:lnTo>
                  <a:pt x="194060" y="10552"/>
                </a:lnTo>
                <a:lnTo>
                  <a:pt x="196421" y="8194"/>
                </a:lnTo>
                <a:lnTo>
                  <a:pt x="196421" y="2372"/>
                </a:lnTo>
                <a:lnTo>
                  <a:pt x="194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BE57EFEC-4A7B-46B8-CCD7-8DF241D27AEC}"/>
              </a:ext>
            </a:extLst>
          </p:cNvPr>
          <p:cNvSpPr/>
          <p:nvPr/>
        </p:nvSpPr>
        <p:spPr>
          <a:xfrm>
            <a:off x="1083487" y="5679287"/>
            <a:ext cx="490220" cy="316230"/>
          </a:xfrm>
          <a:custGeom>
            <a:avLst/>
            <a:gdLst/>
            <a:ahLst/>
            <a:cxnLst/>
            <a:rect l="l" t="t" r="r" b="b"/>
            <a:pathLst>
              <a:path w="490219" h="316229">
                <a:moveTo>
                  <a:pt x="409295" y="152158"/>
                </a:moveTo>
                <a:lnTo>
                  <a:pt x="407797" y="149910"/>
                </a:lnTo>
                <a:lnTo>
                  <a:pt x="405536" y="149136"/>
                </a:lnTo>
                <a:lnTo>
                  <a:pt x="404025" y="149136"/>
                </a:lnTo>
                <a:lnTo>
                  <a:pt x="401015" y="150660"/>
                </a:lnTo>
                <a:lnTo>
                  <a:pt x="399516" y="152920"/>
                </a:lnTo>
                <a:lnTo>
                  <a:pt x="394995" y="167970"/>
                </a:lnTo>
                <a:lnTo>
                  <a:pt x="388975" y="182295"/>
                </a:lnTo>
                <a:lnTo>
                  <a:pt x="381457" y="195110"/>
                </a:lnTo>
                <a:lnTo>
                  <a:pt x="374675" y="205651"/>
                </a:lnTo>
                <a:lnTo>
                  <a:pt x="374624" y="188328"/>
                </a:lnTo>
                <a:lnTo>
                  <a:pt x="373913" y="178523"/>
                </a:lnTo>
                <a:lnTo>
                  <a:pt x="353606" y="144030"/>
                </a:lnTo>
                <a:lnTo>
                  <a:pt x="353606" y="228257"/>
                </a:lnTo>
                <a:lnTo>
                  <a:pt x="341566" y="238036"/>
                </a:lnTo>
                <a:lnTo>
                  <a:pt x="328015" y="244817"/>
                </a:lnTo>
                <a:lnTo>
                  <a:pt x="320484" y="247840"/>
                </a:lnTo>
                <a:lnTo>
                  <a:pt x="313715" y="249339"/>
                </a:lnTo>
                <a:lnTo>
                  <a:pt x="298665" y="250850"/>
                </a:lnTo>
                <a:lnTo>
                  <a:pt x="291896" y="250088"/>
                </a:lnTo>
                <a:lnTo>
                  <a:pt x="285877" y="247091"/>
                </a:lnTo>
                <a:lnTo>
                  <a:pt x="281355" y="242557"/>
                </a:lnTo>
                <a:lnTo>
                  <a:pt x="278345" y="236537"/>
                </a:lnTo>
                <a:lnTo>
                  <a:pt x="276098" y="229755"/>
                </a:lnTo>
                <a:lnTo>
                  <a:pt x="276098" y="218452"/>
                </a:lnTo>
                <a:lnTo>
                  <a:pt x="286613" y="177774"/>
                </a:lnTo>
                <a:lnTo>
                  <a:pt x="318985" y="146138"/>
                </a:lnTo>
                <a:lnTo>
                  <a:pt x="326504" y="145389"/>
                </a:lnTo>
                <a:lnTo>
                  <a:pt x="334035" y="146138"/>
                </a:lnTo>
                <a:lnTo>
                  <a:pt x="352844" y="192836"/>
                </a:lnTo>
                <a:lnTo>
                  <a:pt x="352844" y="225983"/>
                </a:lnTo>
                <a:lnTo>
                  <a:pt x="353606" y="228257"/>
                </a:lnTo>
                <a:lnTo>
                  <a:pt x="353606" y="144030"/>
                </a:lnTo>
                <a:lnTo>
                  <a:pt x="348335" y="140855"/>
                </a:lnTo>
                <a:lnTo>
                  <a:pt x="338543" y="137858"/>
                </a:lnTo>
                <a:lnTo>
                  <a:pt x="328015" y="136334"/>
                </a:lnTo>
                <a:lnTo>
                  <a:pt x="316725" y="137858"/>
                </a:lnTo>
                <a:lnTo>
                  <a:pt x="273075" y="164223"/>
                </a:lnTo>
                <a:lnTo>
                  <a:pt x="253504" y="205651"/>
                </a:lnTo>
                <a:lnTo>
                  <a:pt x="252768" y="213944"/>
                </a:lnTo>
                <a:lnTo>
                  <a:pt x="253504" y="220726"/>
                </a:lnTo>
                <a:lnTo>
                  <a:pt x="276098" y="254622"/>
                </a:lnTo>
                <a:lnTo>
                  <a:pt x="297154" y="259143"/>
                </a:lnTo>
                <a:lnTo>
                  <a:pt x="305435" y="259143"/>
                </a:lnTo>
                <a:lnTo>
                  <a:pt x="343065" y="246341"/>
                </a:lnTo>
                <a:lnTo>
                  <a:pt x="355104" y="238036"/>
                </a:lnTo>
                <a:lnTo>
                  <a:pt x="358127" y="245579"/>
                </a:lnTo>
                <a:lnTo>
                  <a:pt x="362635" y="252361"/>
                </a:lnTo>
                <a:lnTo>
                  <a:pt x="366395" y="255371"/>
                </a:lnTo>
                <a:lnTo>
                  <a:pt x="370154" y="257632"/>
                </a:lnTo>
                <a:lnTo>
                  <a:pt x="375424" y="259143"/>
                </a:lnTo>
                <a:lnTo>
                  <a:pt x="385216" y="259143"/>
                </a:lnTo>
                <a:lnTo>
                  <a:pt x="388975" y="257632"/>
                </a:lnTo>
                <a:lnTo>
                  <a:pt x="396494" y="253873"/>
                </a:lnTo>
                <a:lnTo>
                  <a:pt x="399173" y="250850"/>
                </a:lnTo>
                <a:lnTo>
                  <a:pt x="402513" y="247091"/>
                </a:lnTo>
                <a:lnTo>
                  <a:pt x="405536" y="239560"/>
                </a:lnTo>
                <a:lnTo>
                  <a:pt x="405536" y="238785"/>
                </a:lnTo>
                <a:lnTo>
                  <a:pt x="404774" y="235788"/>
                </a:lnTo>
                <a:lnTo>
                  <a:pt x="402513" y="235026"/>
                </a:lnTo>
                <a:lnTo>
                  <a:pt x="400253" y="235026"/>
                </a:lnTo>
                <a:lnTo>
                  <a:pt x="397256" y="236537"/>
                </a:lnTo>
                <a:lnTo>
                  <a:pt x="395757" y="238785"/>
                </a:lnTo>
                <a:lnTo>
                  <a:pt x="394233" y="243319"/>
                </a:lnTo>
                <a:lnTo>
                  <a:pt x="390474" y="247091"/>
                </a:lnTo>
                <a:lnTo>
                  <a:pt x="386715" y="250088"/>
                </a:lnTo>
                <a:lnTo>
                  <a:pt x="382193" y="250850"/>
                </a:lnTo>
                <a:lnTo>
                  <a:pt x="379933" y="250088"/>
                </a:lnTo>
                <a:lnTo>
                  <a:pt x="378434" y="248589"/>
                </a:lnTo>
                <a:lnTo>
                  <a:pt x="376936" y="245579"/>
                </a:lnTo>
                <a:lnTo>
                  <a:pt x="376174" y="241808"/>
                </a:lnTo>
                <a:lnTo>
                  <a:pt x="375678" y="238785"/>
                </a:lnTo>
                <a:lnTo>
                  <a:pt x="375551" y="238036"/>
                </a:lnTo>
                <a:lnTo>
                  <a:pt x="375424" y="237286"/>
                </a:lnTo>
                <a:lnTo>
                  <a:pt x="374675" y="231254"/>
                </a:lnTo>
                <a:lnTo>
                  <a:pt x="374675" y="219202"/>
                </a:lnTo>
                <a:lnTo>
                  <a:pt x="385368" y="205651"/>
                </a:lnTo>
                <a:lnTo>
                  <a:pt x="385953" y="204889"/>
                </a:lnTo>
                <a:lnTo>
                  <a:pt x="394995" y="188328"/>
                </a:lnTo>
                <a:lnTo>
                  <a:pt x="403275" y="171754"/>
                </a:lnTo>
                <a:lnTo>
                  <a:pt x="409295" y="153670"/>
                </a:lnTo>
                <a:lnTo>
                  <a:pt x="409295" y="152158"/>
                </a:lnTo>
                <a:close/>
              </a:path>
              <a:path w="490219" h="316229">
                <a:moveTo>
                  <a:pt x="411175" y="80911"/>
                </a:moveTo>
                <a:lnTo>
                  <a:pt x="408990" y="78714"/>
                </a:lnTo>
                <a:lnTo>
                  <a:pt x="253504" y="78714"/>
                </a:lnTo>
                <a:lnTo>
                  <a:pt x="250812" y="78714"/>
                </a:lnTo>
                <a:lnTo>
                  <a:pt x="248627" y="80911"/>
                </a:lnTo>
                <a:lnTo>
                  <a:pt x="248627" y="86321"/>
                </a:lnTo>
                <a:lnTo>
                  <a:pt x="250812" y="88493"/>
                </a:lnTo>
                <a:lnTo>
                  <a:pt x="408990" y="88493"/>
                </a:lnTo>
                <a:lnTo>
                  <a:pt x="411175" y="86321"/>
                </a:lnTo>
                <a:lnTo>
                  <a:pt x="411175" y="80911"/>
                </a:lnTo>
                <a:close/>
              </a:path>
              <a:path w="490219" h="316229">
                <a:moveTo>
                  <a:pt x="477774" y="230505"/>
                </a:moveTo>
                <a:lnTo>
                  <a:pt x="477024" y="229006"/>
                </a:lnTo>
                <a:lnTo>
                  <a:pt x="460463" y="229006"/>
                </a:lnTo>
                <a:lnTo>
                  <a:pt x="467245" y="205651"/>
                </a:lnTo>
                <a:lnTo>
                  <a:pt x="467245" y="203390"/>
                </a:lnTo>
                <a:lnTo>
                  <a:pt x="466483" y="201129"/>
                </a:lnTo>
                <a:lnTo>
                  <a:pt x="461975" y="199618"/>
                </a:lnTo>
                <a:lnTo>
                  <a:pt x="457466" y="201129"/>
                </a:lnTo>
                <a:lnTo>
                  <a:pt x="455955" y="202641"/>
                </a:lnTo>
                <a:lnTo>
                  <a:pt x="454444" y="204889"/>
                </a:lnTo>
                <a:lnTo>
                  <a:pt x="447675" y="229006"/>
                </a:lnTo>
                <a:lnTo>
                  <a:pt x="431863" y="229006"/>
                </a:lnTo>
                <a:lnTo>
                  <a:pt x="429602" y="229755"/>
                </a:lnTo>
                <a:lnTo>
                  <a:pt x="428104" y="231254"/>
                </a:lnTo>
                <a:lnTo>
                  <a:pt x="428104" y="232778"/>
                </a:lnTo>
                <a:lnTo>
                  <a:pt x="428866" y="234276"/>
                </a:lnTo>
                <a:lnTo>
                  <a:pt x="430364" y="235026"/>
                </a:lnTo>
                <a:lnTo>
                  <a:pt x="446163" y="235026"/>
                </a:lnTo>
                <a:lnTo>
                  <a:pt x="433374" y="277215"/>
                </a:lnTo>
                <a:lnTo>
                  <a:pt x="433374" y="283997"/>
                </a:lnTo>
                <a:lnTo>
                  <a:pt x="434124" y="287769"/>
                </a:lnTo>
                <a:lnTo>
                  <a:pt x="435622" y="290029"/>
                </a:lnTo>
                <a:lnTo>
                  <a:pt x="440905" y="294551"/>
                </a:lnTo>
                <a:lnTo>
                  <a:pt x="443903" y="295300"/>
                </a:lnTo>
                <a:lnTo>
                  <a:pt x="448424" y="296049"/>
                </a:lnTo>
                <a:lnTo>
                  <a:pt x="452945" y="295300"/>
                </a:lnTo>
                <a:lnTo>
                  <a:pt x="457466" y="293789"/>
                </a:lnTo>
                <a:lnTo>
                  <a:pt x="460679" y="291528"/>
                </a:lnTo>
                <a:lnTo>
                  <a:pt x="464985" y="288518"/>
                </a:lnTo>
                <a:lnTo>
                  <a:pt x="471004" y="280987"/>
                </a:lnTo>
                <a:lnTo>
                  <a:pt x="475513" y="271945"/>
                </a:lnTo>
                <a:lnTo>
                  <a:pt x="474764" y="271195"/>
                </a:lnTo>
                <a:lnTo>
                  <a:pt x="473265" y="270433"/>
                </a:lnTo>
                <a:lnTo>
                  <a:pt x="469493" y="270433"/>
                </a:lnTo>
                <a:lnTo>
                  <a:pt x="464985" y="279476"/>
                </a:lnTo>
                <a:lnTo>
                  <a:pt x="460463" y="285508"/>
                </a:lnTo>
                <a:lnTo>
                  <a:pt x="455206" y="289267"/>
                </a:lnTo>
                <a:lnTo>
                  <a:pt x="452183" y="290779"/>
                </a:lnTo>
                <a:lnTo>
                  <a:pt x="449186" y="291528"/>
                </a:lnTo>
                <a:lnTo>
                  <a:pt x="446163" y="290029"/>
                </a:lnTo>
                <a:lnTo>
                  <a:pt x="444665" y="287769"/>
                </a:lnTo>
                <a:lnTo>
                  <a:pt x="444665" y="286258"/>
                </a:lnTo>
                <a:lnTo>
                  <a:pt x="445427" y="282486"/>
                </a:lnTo>
                <a:lnTo>
                  <a:pt x="446163" y="277977"/>
                </a:lnTo>
                <a:lnTo>
                  <a:pt x="458965" y="235026"/>
                </a:lnTo>
                <a:lnTo>
                  <a:pt x="474014" y="235026"/>
                </a:lnTo>
                <a:lnTo>
                  <a:pt x="476275" y="234276"/>
                </a:lnTo>
                <a:lnTo>
                  <a:pt x="477774" y="232778"/>
                </a:lnTo>
                <a:lnTo>
                  <a:pt x="477774" y="230505"/>
                </a:lnTo>
                <a:close/>
              </a:path>
              <a:path w="490219" h="316229">
                <a:moveTo>
                  <a:pt x="489813" y="3098"/>
                </a:moveTo>
                <a:lnTo>
                  <a:pt x="487451" y="736"/>
                </a:lnTo>
                <a:lnTo>
                  <a:pt x="226072" y="736"/>
                </a:lnTo>
                <a:lnTo>
                  <a:pt x="224497" y="0"/>
                </a:lnTo>
                <a:lnTo>
                  <a:pt x="222478" y="736"/>
                </a:lnTo>
                <a:lnTo>
                  <a:pt x="222008" y="736"/>
                </a:lnTo>
                <a:lnTo>
                  <a:pt x="221729" y="1016"/>
                </a:lnTo>
                <a:lnTo>
                  <a:pt x="221373" y="1143"/>
                </a:lnTo>
                <a:lnTo>
                  <a:pt x="221170" y="1574"/>
                </a:lnTo>
                <a:lnTo>
                  <a:pt x="219646" y="3098"/>
                </a:lnTo>
                <a:lnTo>
                  <a:pt x="219646" y="4508"/>
                </a:lnTo>
                <a:lnTo>
                  <a:pt x="219646" y="4851"/>
                </a:lnTo>
                <a:lnTo>
                  <a:pt x="92316" y="278041"/>
                </a:lnTo>
                <a:lnTo>
                  <a:pt x="48552" y="152666"/>
                </a:lnTo>
                <a:lnTo>
                  <a:pt x="48717" y="151091"/>
                </a:lnTo>
                <a:lnTo>
                  <a:pt x="48069" y="150317"/>
                </a:lnTo>
                <a:lnTo>
                  <a:pt x="48069" y="149910"/>
                </a:lnTo>
                <a:lnTo>
                  <a:pt x="47320" y="149174"/>
                </a:lnTo>
                <a:lnTo>
                  <a:pt x="46812" y="147662"/>
                </a:lnTo>
                <a:lnTo>
                  <a:pt x="45339" y="146964"/>
                </a:lnTo>
                <a:lnTo>
                  <a:pt x="45034" y="146583"/>
                </a:lnTo>
                <a:lnTo>
                  <a:pt x="44411" y="146519"/>
                </a:lnTo>
                <a:lnTo>
                  <a:pt x="43802" y="146227"/>
                </a:lnTo>
                <a:lnTo>
                  <a:pt x="43294" y="146405"/>
                </a:lnTo>
                <a:lnTo>
                  <a:pt x="41706" y="146240"/>
                </a:lnTo>
                <a:lnTo>
                  <a:pt x="40906" y="146888"/>
                </a:lnTo>
                <a:lnTo>
                  <a:pt x="40525" y="146888"/>
                </a:lnTo>
                <a:lnTo>
                  <a:pt x="39763" y="147650"/>
                </a:lnTo>
                <a:lnTo>
                  <a:pt x="38315" y="148145"/>
                </a:lnTo>
                <a:lnTo>
                  <a:pt x="37604" y="149593"/>
                </a:lnTo>
                <a:lnTo>
                  <a:pt x="31508" y="154571"/>
                </a:lnTo>
                <a:lnTo>
                  <a:pt x="31140" y="154533"/>
                </a:lnTo>
                <a:lnTo>
                  <a:pt x="29629" y="155778"/>
                </a:lnTo>
                <a:lnTo>
                  <a:pt x="27787" y="156413"/>
                </a:lnTo>
                <a:lnTo>
                  <a:pt x="27051" y="157924"/>
                </a:lnTo>
                <a:lnTo>
                  <a:pt x="2590" y="178206"/>
                </a:lnTo>
                <a:lnTo>
                  <a:pt x="2247" y="178485"/>
                </a:lnTo>
                <a:lnTo>
                  <a:pt x="330" y="180047"/>
                </a:lnTo>
                <a:lnTo>
                  <a:pt x="203" y="181203"/>
                </a:lnTo>
                <a:lnTo>
                  <a:pt x="0" y="183375"/>
                </a:lnTo>
                <a:lnTo>
                  <a:pt x="1879" y="185699"/>
                </a:lnTo>
                <a:lnTo>
                  <a:pt x="3670" y="187883"/>
                </a:lnTo>
                <a:lnTo>
                  <a:pt x="4851" y="188010"/>
                </a:lnTo>
                <a:lnTo>
                  <a:pt x="6997" y="188226"/>
                </a:lnTo>
                <a:lnTo>
                  <a:pt x="8534" y="186982"/>
                </a:lnTo>
                <a:lnTo>
                  <a:pt x="29806" y="169595"/>
                </a:lnTo>
                <a:lnTo>
                  <a:pt x="77749" y="309321"/>
                </a:lnTo>
                <a:lnTo>
                  <a:pt x="77431" y="310019"/>
                </a:lnTo>
                <a:lnTo>
                  <a:pt x="78562" y="313156"/>
                </a:lnTo>
                <a:lnTo>
                  <a:pt x="79171" y="313448"/>
                </a:lnTo>
                <a:lnTo>
                  <a:pt x="79400" y="314083"/>
                </a:lnTo>
                <a:lnTo>
                  <a:pt x="82384" y="315544"/>
                </a:lnTo>
                <a:lnTo>
                  <a:pt x="83121" y="315290"/>
                </a:lnTo>
                <a:lnTo>
                  <a:pt x="83845" y="315620"/>
                </a:lnTo>
                <a:lnTo>
                  <a:pt x="86982" y="314477"/>
                </a:lnTo>
                <a:lnTo>
                  <a:pt x="87261" y="313880"/>
                </a:lnTo>
                <a:lnTo>
                  <a:pt x="87896" y="313651"/>
                </a:lnTo>
                <a:lnTo>
                  <a:pt x="89357" y="310654"/>
                </a:lnTo>
                <a:lnTo>
                  <a:pt x="89103" y="309930"/>
                </a:lnTo>
                <a:lnTo>
                  <a:pt x="95300" y="296621"/>
                </a:lnTo>
                <a:lnTo>
                  <a:pt x="96189" y="296303"/>
                </a:lnTo>
                <a:lnTo>
                  <a:pt x="97650" y="293293"/>
                </a:lnTo>
                <a:lnTo>
                  <a:pt x="97307" y="292328"/>
                </a:lnTo>
                <a:lnTo>
                  <a:pt x="228257" y="11290"/>
                </a:lnTo>
                <a:lnTo>
                  <a:pt x="484555" y="11290"/>
                </a:lnTo>
                <a:lnTo>
                  <a:pt x="487451" y="11290"/>
                </a:lnTo>
                <a:lnTo>
                  <a:pt x="489813" y="8928"/>
                </a:lnTo>
                <a:lnTo>
                  <a:pt x="489813" y="3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3">
            <a:extLst>
              <a:ext uri="{FF2B5EF4-FFF2-40B4-BE49-F238E27FC236}">
                <a16:creationId xmlns:a16="http://schemas.microsoft.com/office/drawing/2014/main" id="{7C3FEA55-4AEA-33D5-3EA5-50947F5C9DA2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0720" y="5811858"/>
            <a:ext cx="239313" cy="164981"/>
          </a:xfrm>
          <a:prstGeom prst="rect">
            <a:avLst/>
          </a:prstGeom>
        </p:spPr>
      </p:pic>
      <p:sp>
        <p:nvSpPr>
          <p:cNvPr id="57" name="object 54">
            <a:extLst>
              <a:ext uri="{FF2B5EF4-FFF2-40B4-BE49-F238E27FC236}">
                <a16:creationId xmlns:a16="http://schemas.microsoft.com/office/drawing/2014/main" id="{804B42F2-055A-F900-E4B5-2252332955B0}"/>
              </a:ext>
            </a:extLst>
          </p:cNvPr>
          <p:cNvSpPr/>
          <p:nvPr/>
        </p:nvSpPr>
        <p:spPr>
          <a:xfrm>
            <a:off x="1937550" y="5757621"/>
            <a:ext cx="196215" cy="196850"/>
          </a:xfrm>
          <a:custGeom>
            <a:avLst/>
            <a:gdLst/>
            <a:ahLst/>
            <a:cxnLst/>
            <a:rect l="l" t="t" r="r" b="b"/>
            <a:pathLst>
              <a:path w="196214" h="196850">
                <a:moveTo>
                  <a:pt x="195656" y="95770"/>
                </a:moveTo>
                <a:lnTo>
                  <a:pt x="193306" y="93421"/>
                </a:lnTo>
                <a:lnTo>
                  <a:pt x="103098" y="93421"/>
                </a:lnTo>
                <a:lnTo>
                  <a:pt x="103098" y="5270"/>
                </a:lnTo>
                <a:lnTo>
                  <a:pt x="103098" y="2362"/>
                </a:lnTo>
                <a:lnTo>
                  <a:pt x="100736" y="0"/>
                </a:lnTo>
                <a:lnTo>
                  <a:pt x="94919" y="0"/>
                </a:lnTo>
                <a:lnTo>
                  <a:pt x="92557" y="2362"/>
                </a:lnTo>
                <a:lnTo>
                  <a:pt x="92557" y="93421"/>
                </a:lnTo>
                <a:lnTo>
                  <a:pt x="5257" y="93421"/>
                </a:lnTo>
                <a:lnTo>
                  <a:pt x="2362" y="93421"/>
                </a:lnTo>
                <a:lnTo>
                  <a:pt x="0" y="95770"/>
                </a:lnTo>
                <a:lnTo>
                  <a:pt x="0" y="101600"/>
                </a:lnTo>
                <a:lnTo>
                  <a:pt x="2362" y="103962"/>
                </a:lnTo>
                <a:lnTo>
                  <a:pt x="92557" y="103962"/>
                </a:lnTo>
                <a:lnTo>
                  <a:pt x="92557" y="194259"/>
                </a:lnTo>
                <a:lnTo>
                  <a:pt x="94919" y="196621"/>
                </a:lnTo>
                <a:lnTo>
                  <a:pt x="100736" y="196621"/>
                </a:lnTo>
                <a:lnTo>
                  <a:pt x="103098" y="194259"/>
                </a:lnTo>
                <a:lnTo>
                  <a:pt x="103098" y="103962"/>
                </a:lnTo>
                <a:lnTo>
                  <a:pt x="193306" y="103962"/>
                </a:lnTo>
                <a:lnTo>
                  <a:pt x="195656" y="101600"/>
                </a:lnTo>
                <a:lnTo>
                  <a:pt x="195656" y="95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5">
            <a:extLst>
              <a:ext uri="{FF2B5EF4-FFF2-40B4-BE49-F238E27FC236}">
                <a16:creationId xmlns:a16="http://schemas.microsoft.com/office/drawing/2014/main" id="{520F2335-2FBB-CBF6-229C-4FDC95F36A2E}"/>
              </a:ext>
            </a:extLst>
          </p:cNvPr>
          <p:cNvGrpSpPr/>
          <p:nvPr/>
        </p:nvGrpSpPr>
        <p:grpSpPr>
          <a:xfrm>
            <a:off x="2215345" y="5679278"/>
            <a:ext cx="927100" cy="316230"/>
            <a:chOff x="2215345" y="5679278"/>
            <a:chExt cx="927100" cy="316230"/>
          </a:xfrm>
        </p:grpSpPr>
        <p:sp>
          <p:nvSpPr>
            <p:cNvPr id="59" name="object 56">
              <a:extLst>
                <a:ext uri="{FF2B5EF4-FFF2-40B4-BE49-F238E27FC236}">
                  <a16:creationId xmlns:a16="http://schemas.microsoft.com/office/drawing/2014/main" id="{63708EF0-C43C-1DA6-63E9-E067EBC6F612}"/>
                </a:ext>
              </a:extLst>
            </p:cNvPr>
            <p:cNvSpPr/>
            <p:nvPr/>
          </p:nvSpPr>
          <p:spPr>
            <a:xfrm>
              <a:off x="2215337" y="5679287"/>
              <a:ext cx="927100" cy="316230"/>
            </a:xfrm>
            <a:custGeom>
              <a:avLst/>
              <a:gdLst/>
              <a:ahLst/>
              <a:cxnLst/>
              <a:rect l="l" t="t" r="r" b="b"/>
              <a:pathLst>
                <a:path w="927100" h="316229">
                  <a:moveTo>
                    <a:pt x="927074" y="3098"/>
                  </a:moveTo>
                  <a:lnTo>
                    <a:pt x="924712" y="736"/>
                  </a:lnTo>
                  <a:lnTo>
                    <a:pt x="226085" y="736"/>
                  </a:lnTo>
                  <a:lnTo>
                    <a:pt x="224510" y="0"/>
                  </a:lnTo>
                  <a:lnTo>
                    <a:pt x="222478" y="736"/>
                  </a:lnTo>
                  <a:lnTo>
                    <a:pt x="222008" y="736"/>
                  </a:lnTo>
                  <a:lnTo>
                    <a:pt x="221729" y="1016"/>
                  </a:lnTo>
                  <a:lnTo>
                    <a:pt x="221373" y="1143"/>
                  </a:lnTo>
                  <a:lnTo>
                    <a:pt x="221170" y="1587"/>
                  </a:lnTo>
                  <a:lnTo>
                    <a:pt x="219659" y="3098"/>
                  </a:lnTo>
                  <a:lnTo>
                    <a:pt x="219659" y="4851"/>
                  </a:lnTo>
                  <a:lnTo>
                    <a:pt x="92621" y="278904"/>
                  </a:lnTo>
                  <a:lnTo>
                    <a:pt x="48564" y="152679"/>
                  </a:lnTo>
                  <a:lnTo>
                    <a:pt x="48729" y="151091"/>
                  </a:lnTo>
                  <a:lnTo>
                    <a:pt x="48069" y="150291"/>
                  </a:lnTo>
                  <a:lnTo>
                    <a:pt x="48069" y="149910"/>
                  </a:lnTo>
                  <a:lnTo>
                    <a:pt x="47332" y="149174"/>
                  </a:lnTo>
                  <a:lnTo>
                    <a:pt x="46812" y="147662"/>
                  </a:lnTo>
                  <a:lnTo>
                    <a:pt x="45351" y="146977"/>
                  </a:lnTo>
                  <a:lnTo>
                    <a:pt x="45046" y="146583"/>
                  </a:lnTo>
                  <a:lnTo>
                    <a:pt x="44411" y="146519"/>
                  </a:lnTo>
                  <a:lnTo>
                    <a:pt x="43815" y="146227"/>
                  </a:lnTo>
                  <a:lnTo>
                    <a:pt x="43307" y="146405"/>
                  </a:lnTo>
                  <a:lnTo>
                    <a:pt x="41732" y="146240"/>
                  </a:lnTo>
                  <a:lnTo>
                    <a:pt x="40208" y="147497"/>
                  </a:lnTo>
                  <a:lnTo>
                    <a:pt x="38315" y="148145"/>
                  </a:lnTo>
                  <a:lnTo>
                    <a:pt x="37617" y="149606"/>
                  </a:lnTo>
                  <a:lnTo>
                    <a:pt x="31521" y="154584"/>
                  </a:lnTo>
                  <a:lnTo>
                    <a:pt x="31153" y="154533"/>
                  </a:lnTo>
                  <a:lnTo>
                    <a:pt x="29654" y="155778"/>
                  </a:lnTo>
                  <a:lnTo>
                    <a:pt x="27774" y="156425"/>
                  </a:lnTo>
                  <a:lnTo>
                    <a:pt x="27051" y="157937"/>
                  </a:lnTo>
                  <a:lnTo>
                    <a:pt x="2590" y="178206"/>
                  </a:lnTo>
                  <a:lnTo>
                    <a:pt x="2171" y="178549"/>
                  </a:lnTo>
                  <a:lnTo>
                    <a:pt x="342" y="180047"/>
                  </a:lnTo>
                  <a:lnTo>
                    <a:pt x="139" y="181914"/>
                  </a:lnTo>
                  <a:lnTo>
                    <a:pt x="0" y="183375"/>
                  </a:lnTo>
                  <a:lnTo>
                    <a:pt x="1549" y="185293"/>
                  </a:lnTo>
                  <a:lnTo>
                    <a:pt x="3683" y="187883"/>
                  </a:lnTo>
                  <a:lnTo>
                    <a:pt x="4813" y="188010"/>
                  </a:lnTo>
                  <a:lnTo>
                    <a:pt x="7010" y="188226"/>
                  </a:lnTo>
                  <a:lnTo>
                    <a:pt x="7708" y="187655"/>
                  </a:lnTo>
                  <a:lnTo>
                    <a:pt x="29845" y="169557"/>
                  </a:lnTo>
                  <a:lnTo>
                    <a:pt x="78511" y="309359"/>
                  </a:lnTo>
                  <a:lnTo>
                    <a:pt x="78193" y="310032"/>
                  </a:lnTo>
                  <a:lnTo>
                    <a:pt x="79336" y="313169"/>
                  </a:lnTo>
                  <a:lnTo>
                    <a:pt x="79946" y="313461"/>
                  </a:lnTo>
                  <a:lnTo>
                    <a:pt x="80175" y="314096"/>
                  </a:lnTo>
                  <a:lnTo>
                    <a:pt x="83172" y="315544"/>
                  </a:lnTo>
                  <a:lnTo>
                    <a:pt x="83896" y="315290"/>
                  </a:lnTo>
                  <a:lnTo>
                    <a:pt x="84620" y="315620"/>
                  </a:lnTo>
                  <a:lnTo>
                    <a:pt x="87757" y="314477"/>
                  </a:lnTo>
                  <a:lnTo>
                    <a:pt x="88036" y="313867"/>
                  </a:lnTo>
                  <a:lnTo>
                    <a:pt x="88671" y="313639"/>
                  </a:lnTo>
                  <a:lnTo>
                    <a:pt x="90131" y="310629"/>
                  </a:lnTo>
                  <a:lnTo>
                    <a:pt x="89877" y="309905"/>
                  </a:lnTo>
                  <a:lnTo>
                    <a:pt x="96177" y="296316"/>
                  </a:lnTo>
                  <a:lnTo>
                    <a:pt x="97650" y="293293"/>
                  </a:lnTo>
                  <a:lnTo>
                    <a:pt x="228282" y="11290"/>
                  </a:lnTo>
                  <a:lnTo>
                    <a:pt x="921791" y="11290"/>
                  </a:lnTo>
                  <a:lnTo>
                    <a:pt x="924712" y="11290"/>
                  </a:lnTo>
                  <a:lnTo>
                    <a:pt x="927074" y="8928"/>
                  </a:lnTo>
                  <a:lnTo>
                    <a:pt x="927074" y="3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57">
              <a:extLst>
                <a:ext uri="{FF2B5EF4-FFF2-40B4-BE49-F238E27FC236}">
                  <a16:creationId xmlns:a16="http://schemas.microsoft.com/office/drawing/2014/main" id="{F1B49EB9-30A7-161F-5193-1A5AEBC63B5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62849" y="5750078"/>
              <a:ext cx="95579" cy="184573"/>
            </a:xfrm>
            <a:prstGeom prst="rect">
              <a:avLst/>
            </a:prstGeom>
          </p:spPr>
        </p:pic>
        <p:sp>
          <p:nvSpPr>
            <p:cNvPr id="61" name="object 58">
              <a:extLst>
                <a:ext uri="{FF2B5EF4-FFF2-40B4-BE49-F238E27FC236}">
                  <a16:creationId xmlns:a16="http://schemas.microsoft.com/office/drawing/2014/main" id="{AF63A51A-34D7-90A9-5AE4-EEDBF0131172}"/>
                </a:ext>
              </a:extLst>
            </p:cNvPr>
            <p:cNvSpPr/>
            <p:nvPr/>
          </p:nvSpPr>
          <p:spPr>
            <a:xfrm>
              <a:off x="2630665" y="5758002"/>
              <a:ext cx="501015" cy="217804"/>
            </a:xfrm>
            <a:custGeom>
              <a:avLst/>
              <a:gdLst/>
              <a:ahLst/>
              <a:cxnLst/>
              <a:rect l="l" t="t" r="r" b="b"/>
              <a:pathLst>
                <a:path w="501014" h="217804">
                  <a:moveTo>
                    <a:pt x="196405" y="95389"/>
                  </a:moveTo>
                  <a:lnTo>
                    <a:pt x="194056" y="93040"/>
                  </a:lnTo>
                  <a:lnTo>
                    <a:pt x="5270" y="93040"/>
                  </a:lnTo>
                  <a:lnTo>
                    <a:pt x="2349" y="93040"/>
                  </a:lnTo>
                  <a:lnTo>
                    <a:pt x="0" y="95389"/>
                  </a:lnTo>
                  <a:lnTo>
                    <a:pt x="0" y="101219"/>
                  </a:lnTo>
                  <a:lnTo>
                    <a:pt x="2349" y="103581"/>
                  </a:lnTo>
                  <a:lnTo>
                    <a:pt x="194056" y="103581"/>
                  </a:lnTo>
                  <a:lnTo>
                    <a:pt x="196405" y="101219"/>
                  </a:lnTo>
                  <a:lnTo>
                    <a:pt x="196405" y="95389"/>
                  </a:lnTo>
                  <a:close/>
                </a:path>
                <a:path w="501014" h="217804">
                  <a:moveTo>
                    <a:pt x="431215" y="74206"/>
                  </a:moveTo>
                  <a:lnTo>
                    <a:pt x="430466" y="71945"/>
                  </a:lnTo>
                  <a:lnTo>
                    <a:pt x="428205" y="70421"/>
                  </a:lnTo>
                  <a:lnTo>
                    <a:pt x="426694" y="70421"/>
                  </a:lnTo>
                  <a:lnTo>
                    <a:pt x="423697" y="71945"/>
                  </a:lnTo>
                  <a:lnTo>
                    <a:pt x="422186" y="74206"/>
                  </a:lnTo>
                  <a:lnTo>
                    <a:pt x="416915" y="89268"/>
                  </a:lnTo>
                  <a:lnTo>
                    <a:pt x="410895" y="103581"/>
                  </a:lnTo>
                  <a:lnTo>
                    <a:pt x="404126" y="116395"/>
                  </a:lnTo>
                  <a:lnTo>
                    <a:pt x="396608" y="126936"/>
                  </a:lnTo>
                  <a:lnTo>
                    <a:pt x="396544" y="109613"/>
                  </a:lnTo>
                  <a:lnTo>
                    <a:pt x="395846" y="99809"/>
                  </a:lnTo>
                  <a:lnTo>
                    <a:pt x="375526" y="65036"/>
                  </a:lnTo>
                  <a:lnTo>
                    <a:pt x="375526" y="114122"/>
                  </a:lnTo>
                  <a:lnTo>
                    <a:pt x="375526" y="150291"/>
                  </a:lnTo>
                  <a:lnTo>
                    <a:pt x="363486" y="159321"/>
                  </a:lnTo>
                  <a:lnTo>
                    <a:pt x="349935" y="166103"/>
                  </a:lnTo>
                  <a:lnTo>
                    <a:pt x="343179" y="169125"/>
                  </a:lnTo>
                  <a:lnTo>
                    <a:pt x="335635" y="170624"/>
                  </a:lnTo>
                  <a:lnTo>
                    <a:pt x="328866" y="172135"/>
                  </a:lnTo>
                  <a:lnTo>
                    <a:pt x="321335" y="172135"/>
                  </a:lnTo>
                  <a:lnTo>
                    <a:pt x="314566" y="171373"/>
                  </a:lnTo>
                  <a:lnTo>
                    <a:pt x="298005" y="144259"/>
                  </a:lnTo>
                  <a:lnTo>
                    <a:pt x="298640" y="140487"/>
                  </a:lnTo>
                  <a:lnTo>
                    <a:pt x="300266" y="129946"/>
                  </a:lnTo>
                  <a:lnTo>
                    <a:pt x="313817" y="90017"/>
                  </a:lnTo>
                  <a:lnTo>
                    <a:pt x="349199" y="66675"/>
                  </a:lnTo>
                  <a:lnTo>
                    <a:pt x="356717" y="67424"/>
                  </a:lnTo>
                  <a:lnTo>
                    <a:pt x="375526" y="114122"/>
                  </a:lnTo>
                  <a:lnTo>
                    <a:pt x="375526" y="65036"/>
                  </a:lnTo>
                  <a:lnTo>
                    <a:pt x="370255" y="62141"/>
                  </a:lnTo>
                  <a:lnTo>
                    <a:pt x="361226" y="59143"/>
                  </a:lnTo>
                  <a:lnTo>
                    <a:pt x="350697" y="57619"/>
                  </a:lnTo>
                  <a:lnTo>
                    <a:pt x="338658" y="59143"/>
                  </a:lnTo>
                  <a:lnTo>
                    <a:pt x="295744" y="85509"/>
                  </a:lnTo>
                  <a:lnTo>
                    <a:pt x="277685" y="119405"/>
                  </a:lnTo>
                  <a:lnTo>
                    <a:pt x="275437" y="126936"/>
                  </a:lnTo>
                  <a:lnTo>
                    <a:pt x="275437" y="142011"/>
                  </a:lnTo>
                  <a:lnTo>
                    <a:pt x="298767" y="175907"/>
                  </a:lnTo>
                  <a:lnTo>
                    <a:pt x="319836" y="181178"/>
                  </a:lnTo>
                  <a:lnTo>
                    <a:pt x="335635" y="179666"/>
                  </a:lnTo>
                  <a:lnTo>
                    <a:pt x="377786" y="159321"/>
                  </a:lnTo>
                  <a:lnTo>
                    <a:pt x="380047" y="166865"/>
                  </a:lnTo>
                  <a:lnTo>
                    <a:pt x="402628" y="181178"/>
                  </a:lnTo>
                  <a:lnTo>
                    <a:pt x="407136" y="180428"/>
                  </a:lnTo>
                  <a:lnTo>
                    <a:pt x="410895" y="178917"/>
                  </a:lnTo>
                  <a:lnTo>
                    <a:pt x="418426" y="175158"/>
                  </a:lnTo>
                  <a:lnTo>
                    <a:pt x="421106" y="172135"/>
                  </a:lnTo>
                  <a:lnTo>
                    <a:pt x="424446" y="168376"/>
                  </a:lnTo>
                  <a:lnTo>
                    <a:pt x="428205" y="160845"/>
                  </a:lnTo>
                  <a:lnTo>
                    <a:pt x="428205" y="160070"/>
                  </a:lnTo>
                  <a:lnTo>
                    <a:pt x="426694" y="157822"/>
                  </a:lnTo>
                  <a:lnTo>
                    <a:pt x="424446" y="156324"/>
                  </a:lnTo>
                  <a:lnTo>
                    <a:pt x="422935" y="156324"/>
                  </a:lnTo>
                  <a:lnTo>
                    <a:pt x="419925" y="157822"/>
                  </a:lnTo>
                  <a:lnTo>
                    <a:pt x="418426" y="160070"/>
                  </a:lnTo>
                  <a:lnTo>
                    <a:pt x="416166" y="164604"/>
                  </a:lnTo>
                  <a:lnTo>
                    <a:pt x="413156" y="168376"/>
                  </a:lnTo>
                  <a:lnTo>
                    <a:pt x="408647" y="171373"/>
                  </a:lnTo>
                  <a:lnTo>
                    <a:pt x="404876" y="172135"/>
                  </a:lnTo>
                  <a:lnTo>
                    <a:pt x="402628" y="171373"/>
                  </a:lnTo>
                  <a:lnTo>
                    <a:pt x="400367" y="169875"/>
                  </a:lnTo>
                  <a:lnTo>
                    <a:pt x="398106" y="163093"/>
                  </a:lnTo>
                  <a:lnTo>
                    <a:pt x="397598" y="160070"/>
                  </a:lnTo>
                  <a:lnTo>
                    <a:pt x="397471" y="159321"/>
                  </a:lnTo>
                  <a:lnTo>
                    <a:pt x="397344" y="152539"/>
                  </a:lnTo>
                  <a:lnTo>
                    <a:pt x="396697" y="142011"/>
                  </a:lnTo>
                  <a:lnTo>
                    <a:pt x="396608" y="140487"/>
                  </a:lnTo>
                  <a:lnTo>
                    <a:pt x="425196" y="93040"/>
                  </a:lnTo>
                  <a:lnTo>
                    <a:pt x="431215" y="74955"/>
                  </a:lnTo>
                  <a:lnTo>
                    <a:pt x="431215" y="74206"/>
                  </a:lnTo>
                  <a:close/>
                </a:path>
                <a:path w="501014" h="217804">
                  <a:moveTo>
                    <a:pt x="433857" y="2197"/>
                  </a:moveTo>
                  <a:lnTo>
                    <a:pt x="431660" y="0"/>
                  </a:lnTo>
                  <a:lnTo>
                    <a:pt x="275437" y="0"/>
                  </a:lnTo>
                  <a:lnTo>
                    <a:pt x="272732" y="0"/>
                  </a:lnTo>
                  <a:lnTo>
                    <a:pt x="270548" y="2197"/>
                  </a:lnTo>
                  <a:lnTo>
                    <a:pt x="270548" y="7607"/>
                  </a:lnTo>
                  <a:lnTo>
                    <a:pt x="272732" y="9779"/>
                  </a:lnTo>
                  <a:lnTo>
                    <a:pt x="431660" y="9779"/>
                  </a:lnTo>
                  <a:lnTo>
                    <a:pt x="433857" y="7607"/>
                  </a:lnTo>
                  <a:lnTo>
                    <a:pt x="433857" y="2197"/>
                  </a:lnTo>
                  <a:close/>
                </a:path>
                <a:path w="501014" h="217804">
                  <a:moveTo>
                    <a:pt x="500443" y="151790"/>
                  </a:moveTo>
                  <a:lnTo>
                    <a:pt x="499706" y="151041"/>
                  </a:lnTo>
                  <a:lnTo>
                    <a:pt x="498208" y="150291"/>
                  </a:lnTo>
                  <a:lnTo>
                    <a:pt x="482384" y="150291"/>
                  </a:lnTo>
                  <a:lnTo>
                    <a:pt x="489165" y="126936"/>
                  </a:lnTo>
                  <a:lnTo>
                    <a:pt x="489927" y="124675"/>
                  </a:lnTo>
                  <a:lnTo>
                    <a:pt x="488403" y="122415"/>
                  </a:lnTo>
                  <a:lnTo>
                    <a:pt x="484644" y="120904"/>
                  </a:lnTo>
                  <a:lnTo>
                    <a:pt x="480136" y="122415"/>
                  </a:lnTo>
                  <a:lnTo>
                    <a:pt x="477875" y="123926"/>
                  </a:lnTo>
                  <a:lnTo>
                    <a:pt x="477126" y="126174"/>
                  </a:lnTo>
                  <a:lnTo>
                    <a:pt x="469595" y="150291"/>
                  </a:lnTo>
                  <a:lnTo>
                    <a:pt x="453796" y="150291"/>
                  </a:lnTo>
                  <a:lnTo>
                    <a:pt x="452297" y="151041"/>
                  </a:lnTo>
                  <a:lnTo>
                    <a:pt x="450037" y="153301"/>
                  </a:lnTo>
                  <a:lnTo>
                    <a:pt x="450037" y="154063"/>
                  </a:lnTo>
                  <a:lnTo>
                    <a:pt x="450773" y="155562"/>
                  </a:lnTo>
                  <a:lnTo>
                    <a:pt x="452297" y="156324"/>
                  </a:lnTo>
                  <a:lnTo>
                    <a:pt x="468096" y="156324"/>
                  </a:lnTo>
                  <a:lnTo>
                    <a:pt x="456057" y="198501"/>
                  </a:lnTo>
                  <a:lnTo>
                    <a:pt x="455295" y="203771"/>
                  </a:lnTo>
                  <a:lnTo>
                    <a:pt x="455295" y="205282"/>
                  </a:lnTo>
                  <a:lnTo>
                    <a:pt x="456057" y="209054"/>
                  </a:lnTo>
                  <a:lnTo>
                    <a:pt x="457555" y="212064"/>
                  </a:lnTo>
                  <a:lnTo>
                    <a:pt x="462826" y="215836"/>
                  </a:lnTo>
                  <a:lnTo>
                    <a:pt x="470344" y="217335"/>
                  </a:lnTo>
                  <a:lnTo>
                    <a:pt x="474865" y="216585"/>
                  </a:lnTo>
                  <a:lnTo>
                    <a:pt x="479386" y="215074"/>
                  </a:lnTo>
                  <a:lnTo>
                    <a:pt x="486905" y="209804"/>
                  </a:lnTo>
                  <a:lnTo>
                    <a:pt x="492925" y="202272"/>
                  </a:lnTo>
                  <a:lnTo>
                    <a:pt x="497446" y="193979"/>
                  </a:lnTo>
                  <a:lnTo>
                    <a:pt x="497446" y="192481"/>
                  </a:lnTo>
                  <a:lnTo>
                    <a:pt x="495947" y="191719"/>
                  </a:lnTo>
                  <a:lnTo>
                    <a:pt x="492163" y="191719"/>
                  </a:lnTo>
                  <a:lnTo>
                    <a:pt x="490664" y="193230"/>
                  </a:lnTo>
                  <a:lnTo>
                    <a:pt x="486905" y="200761"/>
                  </a:lnTo>
                  <a:lnTo>
                    <a:pt x="482384" y="206794"/>
                  </a:lnTo>
                  <a:lnTo>
                    <a:pt x="477126" y="211315"/>
                  </a:lnTo>
                  <a:lnTo>
                    <a:pt x="471106" y="212813"/>
                  </a:lnTo>
                  <a:lnTo>
                    <a:pt x="468845" y="212064"/>
                  </a:lnTo>
                  <a:lnTo>
                    <a:pt x="467334" y="209054"/>
                  </a:lnTo>
                  <a:lnTo>
                    <a:pt x="467334" y="203771"/>
                  </a:lnTo>
                  <a:lnTo>
                    <a:pt x="468845" y="199263"/>
                  </a:lnTo>
                  <a:lnTo>
                    <a:pt x="480885" y="156324"/>
                  </a:lnTo>
                  <a:lnTo>
                    <a:pt x="496684" y="156324"/>
                  </a:lnTo>
                  <a:lnTo>
                    <a:pt x="498944" y="155562"/>
                  </a:lnTo>
                  <a:lnTo>
                    <a:pt x="499706" y="154063"/>
                  </a:lnTo>
                  <a:lnTo>
                    <a:pt x="500443" y="152539"/>
                  </a:lnTo>
                  <a:lnTo>
                    <a:pt x="500443" y="1517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59">
            <a:extLst>
              <a:ext uri="{FF2B5EF4-FFF2-40B4-BE49-F238E27FC236}">
                <a16:creationId xmlns:a16="http://schemas.microsoft.com/office/drawing/2014/main" id="{CA0FB7ED-5DB8-C903-A0F0-247D529D0A17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190582" y="5809588"/>
            <a:ext cx="127176" cy="131843"/>
          </a:xfrm>
          <a:prstGeom prst="rect">
            <a:avLst/>
          </a:prstGeom>
        </p:spPr>
      </p:pic>
      <p:grpSp>
        <p:nvGrpSpPr>
          <p:cNvPr id="63" name="object 60">
            <a:extLst>
              <a:ext uri="{FF2B5EF4-FFF2-40B4-BE49-F238E27FC236}">
                <a16:creationId xmlns:a16="http://schemas.microsoft.com/office/drawing/2014/main" id="{C46C0A90-82B7-8633-711B-AF8E3607F86A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761E41B0-C662-F2C3-B842-A5467705746A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2">
              <a:extLst>
                <a:ext uri="{FF2B5EF4-FFF2-40B4-BE49-F238E27FC236}">
                  <a16:creationId xmlns:a16="http://schemas.microsoft.com/office/drawing/2014/main" id="{83738964-02C9-041E-F19F-2F73160460F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3">
              <a:extLst>
                <a:ext uri="{FF2B5EF4-FFF2-40B4-BE49-F238E27FC236}">
                  <a16:creationId xmlns:a16="http://schemas.microsoft.com/office/drawing/2014/main" id="{A42F9643-14CB-12BC-D583-C5D62361FAB3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67" name="object 64">
              <a:extLst>
                <a:ext uri="{FF2B5EF4-FFF2-40B4-BE49-F238E27FC236}">
                  <a16:creationId xmlns:a16="http://schemas.microsoft.com/office/drawing/2014/main" id="{2A9D94B0-AB42-53E2-AA90-827C0EE7B853}"/>
                </a:ext>
              </a:extLst>
            </p:cNvPr>
            <p:cNvPicPr/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68" name="object 65">
              <a:extLst>
                <a:ext uri="{FF2B5EF4-FFF2-40B4-BE49-F238E27FC236}">
                  <a16:creationId xmlns:a16="http://schemas.microsoft.com/office/drawing/2014/main" id="{9A2137E2-9FFC-DCD8-617C-04FACAD0926E}"/>
                </a:ext>
              </a:extLst>
            </p:cNvPr>
            <p:cNvPicPr/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69" name="object 66">
              <a:extLst>
                <a:ext uri="{FF2B5EF4-FFF2-40B4-BE49-F238E27FC236}">
                  <a16:creationId xmlns:a16="http://schemas.microsoft.com/office/drawing/2014/main" id="{89506B59-BA02-731A-FE03-14459F796128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70" name="object 67">
            <a:extLst>
              <a:ext uri="{FF2B5EF4-FFF2-40B4-BE49-F238E27FC236}">
                <a16:creationId xmlns:a16="http://schemas.microsoft.com/office/drawing/2014/main" id="{D9B863DB-145A-A9F4-24C6-A06F60967987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71" name="object 68">
              <a:extLst>
                <a:ext uri="{FF2B5EF4-FFF2-40B4-BE49-F238E27FC236}">
                  <a16:creationId xmlns:a16="http://schemas.microsoft.com/office/drawing/2014/main" id="{DCB00D8F-6FE0-C05B-9238-3120D7C3B6E0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9">
              <a:extLst>
                <a:ext uri="{FF2B5EF4-FFF2-40B4-BE49-F238E27FC236}">
                  <a16:creationId xmlns:a16="http://schemas.microsoft.com/office/drawing/2014/main" id="{8B6AD811-D67F-8526-FB27-88572906D666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0">
              <a:extLst>
                <a:ext uri="{FF2B5EF4-FFF2-40B4-BE49-F238E27FC236}">
                  <a16:creationId xmlns:a16="http://schemas.microsoft.com/office/drawing/2014/main" id="{861ECB04-593E-4E96-B5FD-0C436E9990AF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74" name="object 71">
              <a:extLst>
                <a:ext uri="{FF2B5EF4-FFF2-40B4-BE49-F238E27FC236}">
                  <a16:creationId xmlns:a16="http://schemas.microsoft.com/office/drawing/2014/main" id="{F337E700-2115-5BBA-B694-5A1D3645D80A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2">
              <a:extLst>
                <a:ext uri="{FF2B5EF4-FFF2-40B4-BE49-F238E27FC236}">
                  <a16:creationId xmlns:a16="http://schemas.microsoft.com/office/drawing/2014/main" id="{4F61BB2F-3FCF-2140-EE13-04CFB69F4103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76" name="object 73">
              <a:extLst>
                <a:ext uri="{FF2B5EF4-FFF2-40B4-BE49-F238E27FC236}">
                  <a16:creationId xmlns:a16="http://schemas.microsoft.com/office/drawing/2014/main" id="{167B9870-EF6F-26CC-3E3E-94C98BD2B433}"/>
                </a:ext>
              </a:extLst>
            </p:cNvPr>
            <p:cNvPicPr/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77" name="object 74">
              <a:extLst>
                <a:ext uri="{FF2B5EF4-FFF2-40B4-BE49-F238E27FC236}">
                  <a16:creationId xmlns:a16="http://schemas.microsoft.com/office/drawing/2014/main" id="{7C0D0C20-498D-9728-45AD-AC386326F44D}"/>
                </a:ext>
              </a:extLst>
            </p:cNvPr>
            <p:cNvPicPr/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78" name="object 75">
              <a:extLst>
                <a:ext uri="{FF2B5EF4-FFF2-40B4-BE49-F238E27FC236}">
                  <a16:creationId xmlns:a16="http://schemas.microsoft.com/office/drawing/2014/main" id="{04D30A1D-8D04-B322-6B25-329F7B771BDD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6">
            <a:extLst>
              <a:ext uri="{FF2B5EF4-FFF2-40B4-BE49-F238E27FC236}">
                <a16:creationId xmlns:a16="http://schemas.microsoft.com/office/drawing/2014/main" id="{B162B5DC-6052-1D98-D828-208422C0A8F7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0" name="object 77">
            <a:extLst>
              <a:ext uri="{FF2B5EF4-FFF2-40B4-BE49-F238E27FC236}">
                <a16:creationId xmlns:a16="http://schemas.microsoft.com/office/drawing/2014/main" id="{45F42E28-FC06-54B4-C386-9143E36BBBCC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81" name="object 78">
              <a:extLst>
                <a:ext uri="{FF2B5EF4-FFF2-40B4-BE49-F238E27FC236}">
                  <a16:creationId xmlns:a16="http://schemas.microsoft.com/office/drawing/2014/main" id="{253420AC-28AC-D19A-3897-78F229BE256D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82" name="object 79">
              <a:extLst>
                <a:ext uri="{FF2B5EF4-FFF2-40B4-BE49-F238E27FC236}">
                  <a16:creationId xmlns:a16="http://schemas.microsoft.com/office/drawing/2014/main" id="{69D2C269-DD2E-015E-FF14-5EF1E8CF6B2A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83" name="object 80">
              <a:extLst>
                <a:ext uri="{FF2B5EF4-FFF2-40B4-BE49-F238E27FC236}">
                  <a16:creationId xmlns:a16="http://schemas.microsoft.com/office/drawing/2014/main" id="{2CECDA32-107C-A73A-598C-F55B412733CC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1">
              <a:extLst>
                <a:ext uri="{FF2B5EF4-FFF2-40B4-BE49-F238E27FC236}">
                  <a16:creationId xmlns:a16="http://schemas.microsoft.com/office/drawing/2014/main" id="{A57352C1-DEC6-DF12-3F5E-0799EC0BE933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85" name="object 82">
              <a:extLst>
                <a:ext uri="{FF2B5EF4-FFF2-40B4-BE49-F238E27FC236}">
                  <a16:creationId xmlns:a16="http://schemas.microsoft.com/office/drawing/2014/main" id="{D7EDAF5E-4987-2B9F-3918-31DF1FF279CE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86" name="object 83">
              <a:extLst>
                <a:ext uri="{FF2B5EF4-FFF2-40B4-BE49-F238E27FC236}">
                  <a16:creationId xmlns:a16="http://schemas.microsoft.com/office/drawing/2014/main" id="{8D8D4AC0-A3F2-B071-EF6E-C8245920194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4">
              <a:extLst>
                <a:ext uri="{FF2B5EF4-FFF2-40B4-BE49-F238E27FC236}">
                  <a16:creationId xmlns:a16="http://schemas.microsoft.com/office/drawing/2014/main" id="{FEE9E8DB-05D6-F192-EC63-D45C88BF68E7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867C9210-04B6-8617-AE45-325AACB3A76E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6">
              <a:extLst>
                <a:ext uri="{FF2B5EF4-FFF2-40B4-BE49-F238E27FC236}">
                  <a16:creationId xmlns:a16="http://schemas.microsoft.com/office/drawing/2014/main" id="{11E69AA5-0436-2880-3D14-AD8DC6CCA93D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90" name="object 87">
              <a:extLst>
                <a:ext uri="{FF2B5EF4-FFF2-40B4-BE49-F238E27FC236}">
                  <a16:creationId xmlns:a16="http://schemas.microsoft.com/office/drawing/2014/main" id="{042C9B54-9058-B373-37F1-32CF22A3A315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91" name="object 88">
              <a:extLst>
                <a:ext uri="{FF2B5EF4-FFF2-40B4-BE49-F238E27FC236}">
                  <a16:creationId xmlns:a16="http://schemas.microsoft.com/office/drawing/2014/main" id="{ABE684EB-151D-FDF8-2344-2E22A3BC3D03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92" name="object 89">
              <a:extLst>
                <a:ext uri="{FF2B5EF4-FFF2-40B4-BE49-F238E27FC236}">
                  <a16:creationId xmlns:a16="http://schemas.microsoft.com/office/drawing/2014/main" id="{E28DBAB4-1310-ED4D-B035-98A73DE945BA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01E1994E-C274-1C98-DAEB-E2D85FDE24F3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1">
              <a:extLst>
                <a:ext uri="{FF2B5EF4-FFF2-40B4-BE49-F238E27FC236}">
                  <a16:creationId xmlns:a16="http://schemas.microsoft.com/office/drawing/2014/main" id="{8D100636-ABAC-55A2-A9D5-CABB5442D0A0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2">
            <a:extLst>
              <a:ext uri="{FF2B5EF4-FFF2-40B4-BE49-F238E27FC236}">
                <a16:creationId xmlns:a16="http://schemas.microsoft.com/office/drawing/2014/main" id="{E89BA086-0BD5-A60E-571A-3F9881D6A369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6" name="object 93">
            <a:extLst>
              <a:ext uri="{FF2B5EF4-FFF2-40B4-BE49-F238E27FC236}">
                <a16:creationId xmlns:a16="http://schemas.microsoft.com/office/drawing/2014/main" id="{D338A7F1-B04F-A681-ECA6-1B4000FF3175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97" name="object 94">
              <a:extLst>
                <a:ext uri="{FF2B5EF4-FFF2-40B4-BE49-F238E27FC236}">
                  <a16:creationId xmlns:a16="http://schemas.microsoft.com/office/drawing/2014/main" id="{42915BD7-9A37-15E2-4CB4-B39145EED111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98" name="object 95">
              <a:extLst>
                <a:ext uri="{FF2B5EF4-FFF2-40B4-BE49-F238E27FC236}">
                  <a16:creationId xmlns:a16="http://schemas.microsoft.com/office/drawing/2014/main" id="{6C46F219-4A40-4E61-25C9-E32A54D4B811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937F50F1-F4B9-6407-AA78-0C5C98E59B95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97">
              <a:extLst>
                <a:ext uri="{FF2B5EF4-FFF2-40B4-BE49-F238E27FC236}">
                  <a16:creationId xmlns:a16="http://schemas.microsoft.com/office/drawing/2014/main" id="{E2A44072-E4C8-474A-A171-52D68EA37326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101" name="object 98">
              <a:extLst>
                <a:ext uri="{FF2B5EF4-FFF2-40B4-BE49-F238E27FC236}">
                  <a16:creationId xmlns:a16="http://schemas.microsoft.com/office/drawing/2014/main" id="{251B0A53-832B-D4E6-7A62-EE7E8AEDC98A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99">
              <a:extLst>
                <a:ext uri="{FF2B5EF4-FFF2-40B4-BE49-F238E27FC236}">
                  <a16:creationId xmlns:a16="http://schemas.microsoft.com/office/drawing/2014/main" id="{201A8185-529A-8C09-C6F3-49A00E3207AA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F5608209-A1FF-981B-6EFC-EC9AB51E33F6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1">
              <a:extLst>
                <a:ext uri="{FF2B5EF4-FFF2-40B4-BE49-F238E27FC236}">
                  <a16:creationId xmlns:a16="http://schemas.microsoft.com/office/drawing/2014/main" id="{21CEEF52-E66C-E67C-FD82-755429836E06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105" name="object 102">
              <a:extLst>
                <a:ext uri="{FF2B5EF4-FFF2-40B4-BE49-F238E27FC236}">
                  <a16:creationId xmlns:a16="http://schemas.microsoft.com/office/drawing/2014/main" id="{1201B15D-50F3-5C36-9F9F-3685147A6FE3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3">
              <a:extLst>
                <a:ext uri="{FF2B5EF4-FFF2-40B4-BE49-F238E27FC236}">
                  <a16:creationId xmlns:a16="http://schemas.microsoft.com/office/drawing/2014/main" id="{6FCB3182-B2E6-0AD3-CC3C-2C880B6D4EDC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107" name="object 104">
              <a:extLst>
                <a:ext uri="{FF2B5EF4-FFF2-40B4-BE49-F238E27FC236}">
                  <a16:creationId xmlns:a16="http://schemas.microsoft.com/office/drawing/2014/main" id="{6BB6058C-F156-BB4F-2E5C-B6AD0E35110D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1337CC5A-948D-432F-A59B-CC4B502D7F91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6">
              <a:extLst>
                <a:ext uri="{FF2B5EF4-FFF2-40B4-BE49-F238E27FC236}">
                  <a16:creationId xmlns:a16="http://schemas.microsoft.com/office/drawing/2014/main" id="{C538538F-A09E-1460-2388-86495A10E1AC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07">
              <a:extLst>
                <a:ext uri="{FF2B5EF4-FFF2-40B4-BE49-F238E27FC236}">
                  <a16:creationId xmlns:a16="http://schemas.microsoft.com/office/drawing/2014/main" id="{30513E02-74A5-939D-6554-304ED570705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08">
            <a:extLst>
              <a:ext uri="{FF2B5EF4-FFF2-40B4-BE49-F238E27FC236}">
                <a16:creationId xmlns:a16="http://schemas.microsoft.com/office/drawing/2014/main" id="{AC6FABB8-9A3C-19BF-54E1-6835A57E051A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12" name="object 109">
            <a:extLst>
              <a:ext uri="{FF2B5EF4-FFF2-40B4-BE49-F238E27FC236}">
                <a16:creationId xmlns:a16="http://schemas.microsoft.com/office/drawing/2014/main" id="{DEC14B9D-73AD-FC37-2D0E-01E537FDAC82}"/>
              </a:ext>
            </a:extLst>
          </p:cNvPr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756029" y="3757040"/>
            <a:ext cx="3228594" cy="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68C3CF-750F-CC1A-6006-509D7C8D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1C4FD2-1366-47AD-CB14-F0F7BF40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8359B-82D4-8559-6530-DD2E744D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A3CCA51-7937-0837-FAA6-4CC75849B208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>
                <a:latin typeface="Calibri"/>
                <a:cs typeface="Calibri"/>
              </a:rPr>
              <a:t>Reverse</a:t>
            </a:r>
            <a:r>
              <a:rPr lang="en-US" b="1" spc="-145">
                <a:latin typeface="Calibri"/>
                <a:cs typeface="Calibri"/>
              </a:rPr>
              <a:t> </a:t>
            </a:r>
            <a:r>
              <a:rPr lang="en-US"/>
              <a:t>Diffusion</a:t>
            </a:r>
            <a:r>
              <a:rPr lang="en-US" spc="-130"/>
              <a:t> </a:t>
            </a:r>
            <a:r>
              <a:rPr lang="en-US" spc="-10"/>
              <a:t>Process</a:t>
            </a:r>
            <a:endParaRPr lang="en-US" spc="-10" dirty="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13DFAB99-31AC-0D9E-252D-2B3F99E5FC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EA8C3A6B-2B2D-F0DA-5742-2132A970AF19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A3C840A7-D8F3-F48D-E3D0-7CBD23E921B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A4490F18-0FDA-8CE2-55FB-BFE5105E04CF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84C557DB-7C62-0C32-8F91-B36BA9D56BC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21392F55-1170-AAE4-B594-C71AE15B9BC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6385A06A-4A48-6E56-ADF3-4BE0FB17E959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D42EC82-AE35-62CB-DF9E-537CF185FABC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3DEBBDA-7755-B4E6-5152-27C727E3DE68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C6D90675-13F9-C162-03CC-0C6174838B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2B2B5977-69B7-7BD3-47F7-E3487D21BF9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1CAC370B-F580-8C26-9E40-641A8E60C90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2C3F568A-C179-7826-28C3-B235A92A18D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2813B9A7-7F34-4F49-A414-9B869D75D9D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BC05C6CD-3746-DEB7-6AC6-86DF493BF112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30EE7C6C-89F3-1ADB-50FD-BCAAB14375DB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147641C4-1B24-877C-0003-0FCEC863BE6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71A1E5E3-FDD1-9581-B730-77AD489E99B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0A359E70-0DFA-3423-A894-1B532B5779B8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556545A6-3A1E-AC21-FC5A-7324ECC5C7B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ADB8A6C2-36B3-8865-8AE1-3CDED3485EA0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F4505CC9-0977-14C8-7319-28618EEAC832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4BA7FB50-2483-401E-29DD-46A64CF980DD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077BA1B-66D2-9F77-9772-28FCA9DC322B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27">
            <a:extLst>
              <a:ext uri="{FF2B5EF4-FFF2-40B4-BE49-F238E27FC236}">
                <a16:creationId xmlns:a16="http://schemas.microsoft.com/office/drawing/2014/main" id="{A20B96E5-9100-AFFF-7D34-99E8F154AD9E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24997" y="1532072"/>
            <a:ext cx="109397" cy="171714"/>
          </a:xfrm>
          <a:prstGeom prst="rect">
            <a:avLst/>
          </a:prstGeom>
        </p:spPr>
      </p:pic>
      <p:grpSp>
        <p:nvGrpSpPr>
          <p:cNvPr id="31" name="object 28">
            <a:extLst>
              <a:ext uri="{FF2B5EF4-FFF2-40B4-BE49-F238E27FC236}">
                <a16:creationId xmlns:a16="http://schemas.microsoft.com/office/drawing/2014/main" id="{7EC999AD-1B04-5AE3-B040-889546E94170}"/>
              </a:ext>
            </a:extLst>
          </p:cNvPr>
          <p:cNvGrpSpPr/>
          <p:nvPr/>
        </p:nvGrpSpPr>
        <p:grpSpPr>
          <a:xfrm>
            <a:off x="5683432" y="1442451"/>
            <a:ext cx="960755" cy="276860"/>
            <a:chOff x="5683432" y="1442451"/>
            <a:chExt cx="960755" cy="276860"/>
          </a:xfrm>
        </p:grpSpPr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19825FB6-FE0D-0641-A09C-4FC28309E20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82517" y="1528311"/>
              <a:ext cx="213262" cy="163425"/>
            </a:xfrm>
            <a:prstGeom prst="rect">
              <a:avLst/>
            </a:prstGeom>
          </p:spPr>
        </p:pic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8F34DA22-ED4D-75A8-B339-1C926FC117AE}"/>
                </a:ext>
              </a:extLst>
            </p:cNvPr>
            <p:cNvSpPr/>
            <p:nvPr/>
          </p:nvSpPr>
          <p:spPr>
            <a:xfrm>
              <a:off x="6037281" y="1449972"/>
              <a:ext cx="13970" cy="269240"/>
            </a:xfrm>
            <a:custGeom>
              <a:avLst/>
              <a:gdLst/>
              <a:ahLst/>
              <a:cxnLst/>
              <a:rect l="l" t="t" r="r" b="b"/>
              <a:pathLst>
                <a:path w="13970" h="269239">
                  <a:moveTo>
                    <a:pt x="6791" y="0"/>
                  </a:moveTo>
                  <a:lnTo>
                    <a:pt x="3772" y="752"/>
                  </a:lnTo>
                  <a:lnTo>
                    <a:pt x="1509" y="2271"/>
                  </a:lnTo>
                  <a:lnTo>
                    <a:pt x="0" y="4527"/>
                  </a:lnTo>
                  <a:lnTo>
                    <a:pt x="0" y="264358"/>
                  </a:lnTo>
                  <a:lnTo>
                    <a:pt x="1509" y="266618"/>
                  </a:lnTo>
                  <a:lnTo>
                    <a:pt x="3772" y="268123"/>
                  </a:lnTo>
                  <a:lnTo>
                    <a:pt x="6791" y="268877"/>
                  </a:lnTo>
                  <a:lnTo>
                    <a:pt x="9054" y="268123"/>
                  </a:lnTo>
                  <a:lnTo>
                    <a:pt x="11318" y="266618"/>
                  </a:lnTo>
                  <a:lnTo>
                    <a:pt x="12827" y="264358"/>
                  </a:lnTo>
                  <a:lnTo>
                    <a:pt x="13582" y="262099"/>
                  </a:lnTo>
                  <a:lnTo>
                    <a:pt x="13582" y="6783"/>
                  </a:lnTo>
                  <a:lnTo>
                    <a:pt x="12827" y="4527"/>
                  </a:lnTo>
                  <a:lnTo>
                    <a:pt x="11318" y="2271"/>
                  </a:lnTo>
                  <a:lnTo>
                    <a:pt x="9054" y="752"/>
                  </a:lnTo>
                  <a:lnTo>
                    <a:pt x="67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1">
              <a:extLst>
                <a:ext uri="{FF2B5EF4-FFF2-40B4-BE49-F238E27FC236}">
                  <a16:creationId xmlns:a16="http://schemas.microsoft.com/office/drawing/2014/main" id="{F38E25C1-2A31-34F7-894B-5FCFD78D78B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2540" y="1528311"/>
              <a:ext cx="214268" cy="163425"/>
            </a:xfrm>
            <a:prstGeom prst="rect">
              <a:avLst/>
            </a:prstGeom>
          </p:spPr>
        </p:pic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D3CA8B2B-7D98-7E5B-4EC8-1B9E7CBF2D30}"/>
                </a:ext>
              </a:extLst>
            </p:cNvPr>
            <p:cNvSpPr/>
            <p:nvPr/>
          </p:nvSpPr>
          <p:spPr>
            <a:xfrm>
              <a:off x="5683428" y="1442452"/>
              <a:ext cx="960755" cy="260350"/>
            </a:xfrm>
            <a:custGeom>
              <a:avLst/>
              <a:gdLst/>
              <a:ahLst/>
              <a:cxnLst/>
              <a:rect l="l" t="t" r="r" b="b"/>
              <a:pathLst>
                <a:path w="960754" h="260350">
                  <a:moveTo>
                    <a:pt x="83743" y="0"/>
                  </a:moveTo>
                  <a:lnTo>
                    <a:pt x="70167" y="0"/>
                  </a:lnTo>
                  <a:lnTo>
                    <a:pt x="53568" y="12052"/>
                  </a:lnTo>
                  <a:lnTo>
                    <a:pt x="27165" y="40665"/>
                  </a:lnTo>
                  <a:lnTo>
                    <a:pt x="3771" y="92633"/>
                  </a:lnTo>
                  <a:lnTo>
                    <a:pt x="0" y="130302"/>
                  </a:lnTo>
                  <a:lnTo>
                    <a:pt x="749" y="149123"/>
                  </a:lnTo>
                  <a:lnTo>
                    <a:pt x="17348" y="203339"/>
                  </a:lnTo>
                  <a:lnTo>
                    <a:pt x="53568" y="248539"/>
                  </a:lnTo>
                  <a:lnTo>
                    <a:pt x="70167" y="259829"/>
                  </a:lnTo>
                  <a:lnTo>
                    <a:pt x="83743" y="259829"/>
                  </a:lnTo>
                  <a:lnTo>
                    <a:pt x="68668" y="248539"/>
                  </a:lnTo>
                  <a:lnTo>
                    <a:pt x="55841" y="234226"/>
                  </a:lnTo>
                  <a:lnTo>
                    <a:pt x="28676" y="186029"/>
                  </a:lnTo>
                  <a:lnTo>
                    <a:pt x="19621" y="130302"/>
                  </a:lnTo>
                  <a:lnTo>
                    <a:pt x="20370" y="111467"/>
                  </a:lnTo>
                  <a:lnTo>
                    <a:pt x="35458" y="57238"/>
                  </a:lnTo>
                  <a:lnTo>
                    <a:pt x="68668" y="12052"/>
                  </a:lnTo>
                  <a:lnTo>
                    <a:pt x="83743" y="0"/>
                  </a:lnTo>
                  <a:close/>
                </a:path>
                <a:path w="960754" h="260350">
                  <a:moveTo>
                    <a:pt x="760501" y="201688"/>
                  </a:moveTo>
                  <a:lnTo>
                    <a:pt x="759142" y="200329"/>
                  </a:lnTo>
                  <a:lnTo>
                    <a:pt x="652614" y="200329"/>
                  </a:lnTo>
                  <a:lnTo>
                    <a:pt x="650938" y="200329"/>
                  </a:lnTo>
                  <a:lnTo>
                    <a:pt x="649592" y="201688"/>
                  </a:lnTo>
                  <a:lnTo>
                    <a:pt x="649592" y="205016"/>
                  </a:lnTo>
                  <a:lnTo>
                    <a:pt x="650938" y="206362"/>
                  </a:lnTo>
                  <a:lnTo>
                    <a:pt x="759142" y="206362"/>
                  </a:lnTo>
                  <a:lnTo>
                    <a:pt x="760501" y="205016"/>
                  </a:lnTo>
                  <a:lnTo>
                    <a:pt x="760501" y="201688"/>
                  </a:lnTo>
                  <a:close/>
                </a:path>
                <a:path w="960754" h="260350">
                  <a:moveTo>
                    <a:pt x="865378" y="241757"/>
                  </a:moveTo>
                  <a:lnTo>
                    <a:pt x="859332" y="241757"/>
                  </a:lnTo>
                  <a:lnTo>
                    <a:pt x="854049" y="241007"/>
                  </a:lnTo>
                  <a:lnTo>
                    <a:pt x="848766" y="241007"/>
                  </a:lnTo>
                  <a:lnTo>
                    <a:pt x="845756" y="240258"/>
                  </a:lnTo>
                  <a:lnTo>
                    <a:pt x="843483" y="238747"/>
                  </a:lnTo>
                  <a:lnTo>
                    <a:pt x="842733" y="236486"/>
                  </a:lnTo>
                  <a:lnTo>
                    <a:pt x="842733" y="144602"/>
                  </a:lnTo>
                  <a:lnTo>
                    <a:pt x="841984" y="142354"/>
                  </a:lnTo>
                  <a:lnTo>
                    <a:pt x="836701" y="142354"/>
                  </a:lnTo>
                  <a:lnTo>
                    <a:pt x="829906" y="146862"/>
                  </a:lnTo>
                  <a:lnTo>
                    <a:pt x="822363" y="149872"/>
                  </a:lnTo>
                  <a:lnTo>
                    <a:pt x="813308" y="151384"/>
                  </a:lnTo>
                  <a:lnTo>
                    <a:pt x="803490" y="152146"/>
                  </a:lnTo>
                  <a:lnTo>
                    <a:pt x="803490" y="158153"/>
                  </a:lnTo>
                  <a:lnTo>
                    <a:pt x="817079" y="157403"/>
                  </a:lnTo>
                  <a:lnTo>
                    <a:pt x="823112" y="155905"/>
                  </a:lnTo>
                  <a:lnTo>
                    <a:pt x="827646" y="154393"/>
                  </a:lnTo>
                  <a:lnTo>
                    <a:pt x="827646" y="236486"/>
                  </a:lnTo>
                  <a:lnTo>
                    <a:pt x="826884" y="238747"/>
                  </a:lnTo>
                  <a:lnTo>
                    <a:pt x="824623" y="240258"/>
                  </a:lnTo>
                  <a:lnTo>
                    <a:pt x="820851" y="241007"/>
                  </a:lnTo>
                  <a:lnTo>
                    <a:pt x="816330" y="241007"/>
                  </a:lnTo>
                  <a:lnTo>
                    <a:pt x="811047" y="241757"/>
                  </a:lnTo>
                  <a:lnTo>
                    <a:pt x="805002" y="241757"/>
                  </a:lnTo>
                  <a:lnTo>
                    <a:pt x="805002" y="247789"/>
                  </a:lnTo>
                  <a:lnTo>
                    <a:pt x="835190" y="247027"/>
                  </a:lnTo>
                  <a:lnTo>
                    <a:pt x="865378" y="247789"/>
                  </a:lnTo>
                  <a:lnTo>
                    <a:pt x="865378" y="241757"/>
                  </a:lnTo>
                  <a:close/>
                </a:path>
                <a:path w="960754" h="260350">
                  <a:moveTo>
                    <a:pt x="960437" y="130302"/>
                  </a:moveTo>
                  <a:lnTo>
                    <a:pt x="950620" y="74574"/>
                  </a:lnTo>
                  <a:lnTo>
                    <a:pt x="921194" y="25603"/>
                  </a:lnTo>
                  <a:lnTo>
                    <a:pt x="890270" y="0"/>
                  </a:lnTo>
                  <a:lnTo>
                    <a:pt x="876693" y="0"/>
                  </a:lnTo>
                  <a:lnTo>
                    <a:pt x="891781" y="12052"/>
                  </a:lnTo>
                  <a:lnTo>
                    <a:pt x="904595" y="25603"/>
                  </a:lnTo>
                  <a:lnTo>
                    <a:pt x="931760" y="74574"/>
                  </a:lnTo>
                  <a:lnTo>
                    <a:pt x="940816" y="130302"/>
                  </a:lnTo>
                  <a:lnTo>
                    <a:pt x="940054" y="149123"/>
                  </a:lnTo>
                  <a:lnTo>
                    <a:pt x="924966" y="203339"/>
                  </a:lnTo>
                  <a:lnTo>
                    <a:pt x="891781" y="248539"/>
                  </a:lnTo>
                  <a:lnTo>
                    <a:pt x="876693" y="259829"/>
                  </a:lnTo>
                  <a:lnTo>
                    <a:pt x="890270" y="259829"/>
                  </a:lnTo>
                  <a:lnTo>
                    <a:pt x="921194" y="234226"/>
                  </a:lnTo>
                  <a:lnTo>
                    <a:pt x="950620" y="186029"/>
                  </a:lnTo>
                  <a:lnTo>
                    <a:pt x="959675" y="149123"/>
                  </a:lnTo>
                  <a:lnTo>
                    <a:pt x="960437" y="130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D98AAD62-F56D-9135-015D-360A17EC507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A17B155C-9A7D-FED5-C2F0-1AF2115EAFE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3D98077C-9035-A334-3FEC-84EEB64E60C1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74D01149-AE76-3E25-65BA-081C90D20A4A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BCC0294B-95F0-3FA1-E112-731264F55156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1F9B6344-61D8-907C-5DB7-0D03656B00C4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C19EAFD0-07FF-6616-2C1E-765725D2AFAD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6B8EADBD-CA3E-1804-838F-DBDC0D9D892C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976EA3FD-8CD0-89ED-3BF0-668E94716634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9D10D08-96F6-2CA7-CFA1-D9AAADBD195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21A801CC-1BA0-9528-AF8C-4D4F64886327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49392BFF-286F-7B29-020E-24211C31A706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6FD5F1D7-0048-2112-B992-2AADA79638DD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6379F1FB-59E4-4D24-0BD6-3A5DAB4B64A1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4CAFA93E-4437-F642-BCCB-197D68E075B4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48">
            <a:extLst>
              <a:ext uri="{FF2B5EF4-FFF2-40B4-BE49-F238E27FC236}">
                <a16:creationId xmlns:a16="http://schemas.microsoft.com/office/drawing/2014/main" id="{FCEC9B81-7E06-FCAC-0844-97F99B2C3B42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15887" y="2606492"/>
            <a:ext cx="109540" cy="171714"/>
          </a:xfrm>
          <a:prstGeom prst="rect">
            <a:avLst/>
          </a:prstGeom>
        </p:spPr>
      </p:pic>
      <p:grpSp>
        <p:nvGrpSpPr>
          <p:cNvPr id="52" name="object 49">
            <a:extLst>
              <a:ext uri="{FF2B5EF4-FFF2-40B4-BE49-F238E27FC236}">
                <a16:creationId xmlns:a16="http://schemas.microsoft.com/office/drawing/2014/main" id="{6F86438A-E8B9-9D34-D32C-42B87A5AD993}"/>
              </a:ext>
            </a:extLst>
          </p:cNvPr>
          <p:cNvGrpSpPr/>
          <p:nvPr/>
        </p:nvGrpSpPr>
        <p:grpSpPr>
          <a:xfrm>
            <a:off x="5674528" y="2516871"/>
            <a:ext cx="962025" cy="276860"/>
            <a:chOff x="5674528" y="2516871"/>
            <a:chExt cx="962025" cy="276860"/>
          </a:xfrm>
        </p:grpSpPr>
        <p:pic>
          <p:nvPicPr>
            <p:cNvPr id="53" name="object 50">
              <a:extLst>
                <a:ext uri="{FF2B5EF4-FFF2-40B4-BE49-F238E27FC236}">
                  <a16:creationId xmlns:a16="http://schemas.microsoft.com/office/drawing/2014/main" id="{8D5940BE-C8D2-7758-67D2-F620F59BA95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3743" y="2602731"/>
              <a:ext cx="213540" cy="163425"/>
            </a:xfrm>
            <a:prstGeom prst="rect">
              <a:avLst/>
            </a:prstGeom>
          </p:spPr>
        </p:pic>
        <p:sp>
          <p:nvSpPr>
            <p:cNvPr id="54" name="object 51">
              <a:extLst>
                <a:ext uri="{FF2B5EF4-FFF2-40B4-BE49-F238E27FC236}">
                  <a16:creationId xmlns:a16="http://schemas.microsoft.com/office/drawing/2014/main" id="{0D1CFC1B-65F5-7EA9-77DC-DFAD58E84907}"/>
                </a:ext>
              </a:extLst>
            </p:cNvPr>
            <p:cNvSpPr/>
            <p:nvPr/>
          </p:nvSpPr>
          <p:spPr>
            <a:xfrm>
              <a:off x="6023546" y="2524404"/>
              <a:ext cx="271780" cy="269240"/>
            </a:xfrm>
            <a:custGeom>
              <a:avLst/>
              <a:gdLst/>
              <a:ahLst/>
              <a:cxnLst/>
              <a:rect l="l" t="t" r="r" b="b"/>
              <a:pathLst>
                <a:path w="271779" h="269239">
                  <a:moveTo>
                    <a:pt x="110299" y="194157"/>
                  </a:moveTo>
                  <a:lnTo>
                    <a:pt x="108927" y="192798"/>
                  </a:lnTo>
                  <a:lnTo>
                    <a:pt x="3022" y="192798"/>
                  </a:lnTo>
                  <a:lnTo>
                    <a:pt x="1346" y="192798"/>
                  </a:lnTo>
                  <a:lnTo>
                    <a:pt x="0" y="194157"/>
                  </a:lnTo>
                  <a:lnTo>
                    <a:pt x="0" y="197485"/>
                  </a:lnTo>
                  <a:lnTo>
                    <a:pt x="1346" y="198831"/>
                  </a:lnTo>
                  <a:lnTo>
                    <a:pt x="108927" y="198831"/>
                  </a:lnTo>
                  <a:lnTo>
                    <a:pt x="110299" y="197485"/>
                  </a:lnTo>
                  <a:lnTo>
                    <a:pt x="110299" y="194157"/>
                  </a:lnTo>
                  <a:close/>
                </a:path>
                <a:path w="271779" h="269239">
                  <a:moveTo>
                    <a:pt x="215303" y="234226"/>
                  </a:moveTo>
                  <a:lnTo>
                    <a:pt x="209257" y="234226"/>
                  </a:lnTo>
                  <a:lnTo>
                    <a:pt x="203962" y="233476"/>
                  </a:lnTo>
                  <a:lnTo>
                    <a:pt x="199428" y="233476"/>
                  </a:lnTo>
                  <a:lnTo>
                    <a:pt x="195656" y="232727"/>
                  </a:lnTo>
                  <a:lnTo>
                    <a:pt x="193382" y="231216"/>
                  </a:lnTo>
                  <a:lnTo>
                    <a:pt x="192633" y="228955"/>
                  </a:lnTo>
                  <a:lnTo>
                    <a:pt x="192633" y="137071"/>
                  </a:lnTo>
                  <a:lnTo>
                    <a:pt x="191884" y="134810"/>
                  </a:lnTo>
                  <a:lnTo>
                    <a:pt x="187350" y="134810"/>
                  </a:lnTo>
                  <a:lnTo>
                    <a:pt x="180543" y="139331"/>
                  </a:lnTo>
                  <a:lnTo>
                    <a:pt x="172986" y="142341"/>
                  </a:lnTo>
                  <a:lnTo>
                    <a:pt x="163918" y="143852"/>
                  </a:lnTo>
                  <a:lnTo>
                    <a:pt x="154101" y="144614"/>
                  </a:lnTo>
                  <a:lnTo>
                    <a:pt x="154101" y="150622"/>
                  </a:lnTo>
                  <a:lnTo>
                    <a:pt x="167703" y="149872"/>
                  </a:lnTo>
                  <a:lnTo>
                    <a:pt x="172986" y="148374"/>
                  </a:lnTo>
                  <a:lnTo>
                    <a:pt x="177520" y="146862"/>
                  </a:lnTo>
                  <a:lnTo>
                    <a:pt x="177520" y="228955"/>
                  </a:lnTo>
                  <a:lnTo>
                    <a:pt x="176771" y="231216"/>
                  </a:lnTo>
                  <a:lnTo>
                    <a:pt x="174498" y="232727"/>
                  </a:lnTo>
                  <a:lnTo>
                    <a:pt x="170726" y="233476"/>
                  </a:lnTo>
                  <a:lnTo>
                    <a:pt x="166192" y="233476"/>
                  </a:lnTo>
                  <a:lnTo>
                    <a:pt x="160896" y="234226"/>
                  </a:lnTo>
                  <a:lnTo>
                    <a:pt x="155613" y="234226"/>
                  </a:lnTo>
                  <a:lnTo>
                    <a:pt x="155613" y="240258"/>
                  </a:lnTo>
                  <a:lnTo>
                    <a:pt x="185077" y="239496"/>
                  </a:lnTo>
                  <a:lnTo>
                    <a:pt x="215303" y="240258"/>
                  </a:lnTo>
                  <a:lnTo>
                    <a:pt x="215303" y="234226"/>
                  </a:lnTo>
                  <a:close/>
                </a:path>
                <a:path w="271779" h="269239">
                  <a:moveTo>
                    <a:pt x="271195" y="6781"/>
                  </a:moveTo>
                  <a:lnTo>
                    <a:pt x="270446" y="4521"/>
                  </a:lnTo>
                  <a:lnTo>
                    <a:pt x="268935" y="2260"/>
                  </a:lnTo>
                  <a:lnTo>
                    <a:pt x="266661" y="749"/>
                  </a:lnTo>
                  <a:lnTo>
                    <a:pt x="264401" y="0"/>
                  </a:lnTo>
                  <a:lnTo>
                    <a:pt x="261378" y="749"/>
                  </a:lnTo>
                  <a:lnTo>
                    <a:pt x="259105" y="2260"/>
                  </a:lnTo>
                  <a:lnTo>
                    <a:pt x="257594" y="4521"/>
                  </a:lnTo>
                  <a:lnTo>
                    <a:pt x="257594" y="264350"/>
                  </a:lnTo>
                  <a:lnTo>
                    <a:pt x="259867" y="266611"/>
                  </a:lnTo>
                  <a:lnTo>
                    <a:pt x="262128" y="268122"/>
                  </a:lnTo>
                  <a:lnTo>
                    <a:pt x="264401" y="268871"/>
                  </a:lnTo>
                  <a:lnTo>
                    <a:pt x="266661" y="268122"/>
                  </a:lnTo>
                  <a:lnTo>
                    <a:pt x="268935" y="266611"/>
                  </a:lnTo>
                  <a:lnTo>
                    <a:pt x="270446" y="264350"/>
                  </a:lnTo>
                  <a:lnTo>
                    <a:pt x="271195" y="262089"/>
                  </a:lnTo>
                  <a:lnTo>
                    <a:pt x="271195" y="6781"/>
                  </a:lnTo>
                  <a:close/>
                </a:path>
              </a:pathLst>
            </a:custGeom>
            <a:solidFill>
              <a:srgbClr val="800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2">
              <a:extLst>
                <a:ext uri="{FF2B5EF4-FFF2-40B4-BE49-F238E27FC236}">
                  <a16:creationId xmlns:a16="http://schemas.microsoft.com/office/drawing/2014/main" id="{768DA40B-3BB9-BD43-F530-64BE28F462A9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7489" y="2602731"/>
              <a:ext cx="214295" cy="163425"/>
            </a:xfrm>
            <a:prstGeom prst="rect">
              <a:avLst/>
            </a:prstGeom>
          </p:spPr>
        </p:pic>
        <p:sp>
          <p:nvSpPr>
            <p:cNvPr id="56" name="object 53">
              <a:extLst>
                <a:ext uri="{FF2B5EF4-FFF2-40B4-BE49-F238E27FC236}">
                  <a16:creationId xmlns:a16="http://schemas.microsoft.com/office/drawing/2014/main" id="{207266F7-4841-7B5F-FE84-133FDB06FBC1}"/>
                </a:ext>
              </a:extLst>
            </p:cNvPr>
            <p:cNvSpPr/>
            <p:nvPr/>
          </p:nvSpPr>
          <p:spPr>
            <a:xfrm>
              <a:off x="5674525" y="2516873"/>
              <a:ext cx="962025" cy="260350"/>
            </a:xfrm>
            <a:custGeom>
              <a:avLst/>
              <a:gdLst/>
              <a:ahLst/>
              <a:cxnLst/>
              <a:rect l="l" t="t" r="r" b="b"/>
              <a:pathLst>
                <a:path w="962025" h="260350">
                  <a:moveTo>
                    <a:pt x="83845" y="0"/>
                  </a:moveTo>
                  <a:lnTo>
                    <a:pt x="70269" y="0"/>
                  </a:lnTo>
                  <a:lnTo>
                    <a:pt x="53644" y="12052"/>
                  </a:lnTo>
                  <a:lnTo>
                    <a:pt x="27203" y="40665"/>
                  </a:lnTo>
                  <a:lnTo>
                    <a:pt x="9817" y="74574"/>
                  </a:lnTo>
                  <a:lnTo>
                    <a:pt x="0" y="130302"/>
                  </a:lnTo>
                  <a:lnTo>
                    <a:pt x="749" y="149123"/>
                  </a:lnTo>
                  <a:lnTo>
                    <a:pt x="17373" y="203339"/>
                  </a:lnTo>
                  <a:lnTo>
                    <a:pt x="53644" y="248539"/>
                  </a:lnTo>
                  <a:lnTo>
                    <a:pt x="70269" y="259829"/>
                  </a:lnTo>
                  <a:lnTo>
                    <a:pt x="83845" y="259829"/>
                  </a:lnTo>
                  <a:lnTo>
                    <a:pt x="68757" y="248539"/>
                  </a:lnTo>
                  <a:lnTo>
                    <a:pt x="55905" y="234226"/>
                  </a:lnTo>
                  <a:lnTo>
                    <a:pt x="28714" y="186029"/>
                  </a:lnTo>
                  <a:lnTo>
                    <a:pt x="19646" y="130302"/>
                  </a:lnTo>
                  <a:lnTo>
                    <a:pt x="20396" y="111467"/>
                  </a:lnTo>
                  <a:lnTo>
                    <a:pt x="35509" y="57238"/>
                  </a:lnTo>
                  <a:lnTo>
                    <a:pt x="68757" y="12052"/>
                  </a:lnTo>
                  <a:lnTo>
                    <a:pt x="83845" y="0"/>
                  </a:lnTo>
                  <a:close/>
                </a:path>
                <a:path w="962025" h="260350">
                  <a:moveTo>
                    <a:pt x="961682" y="130302"/>
                  </a:moveTo>
                  <a:lnTo>
                    <a:pt x="951865" y="74574"/>
                  </a:lnTo>
                  <a:lnTo>
                    <a:pt x="934478" y="40665"/>
                  </a:lnTo>
                  <a:lnTo>
                    <a:pt x="908037" y="12052"/>
                  </a:lnTo>
                  <a:lnTo>
                    <a:pt x="891425" y="0"/>
                  </a:lnTo>
                  <a:lnTo>
                    <a:pt x="877836" y="0"/>
                  </a:lnTo>
                  <a:lnTo>
                    <a:pt x="892937" y="12052"/>
                  </a:lnTo>
                  <a:lnTo>
                    <a:pt x="905776" y="25603"/>
                  </a:lnTo>
                  <a:lnTo>
                    <a:pt x="932967" y="74574"/>
                  </a:lnTo>
                  <a:lnTo>
                    <a:pt x="942035" y="130302"/>
                  </a:lnTo>
                  <a:lnTo>
                    <a:pt x="941285" y="149123"/>
                  </a:lnTo>
                  <a:lnTo>
                    <a:pt x="926172" y="203339"/>
                  </a:lnTo>
                  <a:lnTo>
                    <a:pt x="892937" y="248539"/>
                  </a:lnTo>
                  <a:lnTo>
                    <a:pt x="877836" y="259829"/>
                  </a:lnTo>
                  <a:lnTo>
                    <a:pt x="891425" y="259829"/>
                  </a:lnTo>
                  <a:lnTo>
                    <a:pt x="922388" y="234226"/>
                  </a:lnTo>
                  <a:lnTo>
                    <a:pt x="951865" y="186029"/>
                  </a:lnTo>
                  <a:lnTo>
                    <a:pt x="960932" y="149123"/>
                  </a:lnTo>
                  <a:lnTo>
                    <a:pt x="961682" y="130302"/>
                  </a:lnTo>
                  <a:close/>
                </a:path>
              </a:pathLst>
            </a:custGeom>
            <a:solidFill>
              <a:srgbClr val="800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4">
            <a:extLst>
              <a:ext uri="{FF2B5EF4-FFF2-40B4-BE49-F238E27FC236}">
                <a16:creationId xmlns:a16="http://schemas.microsoft.com/office/drawing/2014/main" id="{9ED27306-5B9F-810C-EC19-D5C5143CBB94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1CFF09EF-4CDD-DBE3-0DCC-F076B71C251E}"/>
              </a:ext>
            </a:extLst>
          </p:cNvPr>
          <p:cNvSpPr/>
          <p:nvPr/>
        </p:nvSpPr>
        <p:spPr>
          <a:xfrm>
            <a:off x="4422521" y="2904363"/>
            <a:ext cx="3298190" cy="629285"/>
          </a:xfrm>
          <a:custGeom>
            <a:avLst/>
            <a:gdLst/>
            <a:ahLst/>
            <a:cxnLst/>
            <a:rect l="l" t="t" r="r" b="b"/>
            <a:pathLst>
              <a:path w="3298190" h="629285">
                <a:moveTo>
                  <a:pt x="44644" y="73373"/>
                </a:moveTo>
                <a:lnTo>
                  <a:pt x="32126" y="76017"/>
                </a:lnTo>
                <a:lnTo>
                  <a:pt x="36449" y="90170"/>
                </a:lnTo>
                <a:lnTo>
                  <a:pt x="52920" y="120014"/>
                </a:lnTo>
                <a:lnTo>
                  <a:pt x="97789" y="177800"/>
                </a:lnTo>
                <a:lnTo>
                  <a:pt x="126003" y="206121"/>
                </a:lnTo>
                <a:lnTo>
                  <a:pt x="158153" y="233934"/>
                </a:lnTo>
                <a:lnTo>
                  <a:pt x="193732" y="261238"/>
                </a:lnTo>
                <a:lnTo>
                  <a:pt x="232742" y="288036"/>
                </a:lnTo>
                <a:lnTo>
                  <a:pt x="275053" y="314198"/>
                </a:lnTo>
                <a:lnTo>
                  <a:pt x="320413" y="339725"/>
                </a:lnTo>
                <a:lnTo>
                  <a:pt x="368553" y="364489"/>
                </a:lnTo>
                <a:lnTo>
                  <a:pt x="419862" y="388492"/>
                </a:lnTo>
                <a:lnTo>
                  <a:pt x="473709" y="411861"/>
                </a:lnTo>
                <a:lnTo>
                  <a:pt x="530098" y="434213"/>
                </a:lnTo>
                <a:lnTo>
                  <a:pt x="589276" y="455802"/>
                </a:lnTo>
                <a:lnTo>
                  <a:pt x="649986" y="476250"/>
                </a:lnTo>
                <a:lnTo>
                  <a:pt x="713231" y="495553"/>
                </a:lnTo>
                <a:lnTo>
                  <a:pt x="778255" y="513969"/>
                </a:lnTo>
                <a:lnTo>
                  <a:pt x="845057" y="531240"/>
                </a:lnTo>
                <a:lnTo>
                  <a:pt x="913638" y="547370"/>
                </a:lnTo>
                <a:lnTo>
                  <a:pt x="1055628" y="575563"/>
                </a:lnTo>
                <a:lnTo>
                  <a:pt x="1055801" y="575563"/>
                </a:lnTo>
                <a:lnTo>
                  <a:pt x="1201165" y="598297"/>
                </a:lnTo>
                <a:lnTo>
                  <a:pt x="1275714" y="607440"/>
                </a:lnTo>
                <a:lnTo>
                  <a:pt x="1350899" y="615061"/>
                </a:lnTo>
                <a:lnTo>
                  <a:pt x="1426717" y="621157"/>
                </a:lnTo>
                <a:lnTo>
                  <a:pt x="1503044" y="625601"/>
                </a:lnTo>
                <a:lnTo>
                  <a:pt x="1579752" y="628269"/>
                </a:lnTo>
                <a:lnTo>
                  <a:pt x="1656461" y="629158"/>
                </a:lnTo>
                <a:lnTo>
                  <a:pt x="1733168" y="628269"/>
                </a:lnTo>
                <a:lnTo>
                  <a:pt x="1809750" y="625601"/>
                </a:lnTo>
                <a:lnTo>
                  <a:pt x="1886077" y="621157"/>
                </a:lnTo>
                <a:lnTo>
                  <a:pt x="1944618" y="616458"/>
                </a:lnTo>
                <a:lnTo>
                  <a:pt x="1656461" y="616458"/>
                </a:lnTo>
                <a:lnTo>
                  <a:pt x="1579879" y="615569"/>
                </a:lnTo>
                <a:lnTo>
                  <a:pt x="1503552" y="612901"/>
                </a:lnTo>
                <a:lnTo>
                  <a:pt x="1428409" y="608511"/>
                </a:lnTo>
                <a:lnTo>
                  <a:pt x="1353494" y="602488"/>
                </a:lnTo>
                <a:lnTo>
                  <a:pt x="1353184" y="602488"/>
                </a:lnTo>
                <a:lnTo>
                  <a:pt x="1277662" y="594935"/>
                </a:lnTo>
                <a:lnTo>
                  <a:pt x="1204032" y="585873"/>
                </a:lnTo>
                <a:lnTo>
                  <a:pt x="1203776" y="585873"/>
                </a:lnTo>
                <a:lnTo>
                  <a:pt x="1058192" y="563173"/>
                </a:lnTo>
                <a:lnTo>
                  <a:pt x="1057991" y="563173"/>
                </a:lnTo>
                <a:lnTo>
                  <a:pt x="916549" y="534972"/>
                </a:lnTo>
                <a:lnTo>
                  <a:pt x="848105" y="518922"/>
                </a:lnTo>
                <a:lnTo>
                  <a:pt x="781557" y="501776"/>
                </a:lnTo>
                <a:lnTo>
                  <a:pt x="717108" y="483488"/>
                </a:lnTo>
                <a:lnTo>
                  <a:pt x="654146" y="464165"/>
                </a:lnTo>
                <a:lnTo>
                  <a:pt x="653865" y="464165"/>
                </a:lnTo>
                <a:lnTo>
                  <a:pt x="593089" y="443611"/>
                </a:lnTo>
                <a:lnTo>
                  <a:pt x="534891" y="422401"/>
                </a:lnTo>
                <a:lnTo>
                  <a:pt x="478856" y="400176"/>
                </a:lnTo>
                <a:lnTo>
                  <a:pt x="425236" y="377063"/>
                </a:lnTo>
                <a:lnTo>
                  <a:pt x="374412" y="353187"/>
                </a:lnTo>
                <a:lnTo>
                  <a:pt x="326456" y="328586"/>
                </a:lnTo>
                <a:lnTo>
                  <a:pt x="281749" y="303344"/>
                </a:lnTo>
                <a:lnTo>
                  <a:pt x="240081" y="277664"/>
                </a:lnTo>
                <a:lnTo>
                  <a:pt x="201885" y="251491"/>
                </a:lnTo>
                <a:lnTo>
                  <a:pt x="166820" y="224636"/>
                </a:lnTo>
                <a:lnTo>
                  <a:pt x="135315" y="197418"/>
                </a:lnTo>
                <a:lnTo>
                  <a:pt x="134790" y="196893"/>
                </a:lnTo>
                <a:lnTo>
                  <a:pt x="134552" y="196690"/>
                </a:lnTo>
                <a:lnTo>
                  <a:pt x="133616" y="195796"/>
                </a:lnTo>
                <a:lnTo>
                  <a:pt x="107251" y="169355"/>
                </a:lnTo>
                <a:lnTo>
                  <a:pt x="107000" y="169070"/>
                </a:lnTo>
                <a:lnTo>
                  <a:pt x="106806" y="168910"/>
                </a:lnTo>
                <a:lnTo>
                  <a:pt x="106574" y="168571"/>
                </a:lnTo>
                <a:lnTo>
                  <a:pt x="83179" y="141132"/>
                </a:lnTo>
                <a:lnTo>
                  <a:pt x="63378" y="112910"/>
                </a:lnTo>
                <a:lnTo>
                  <a:pt x="51165" y="90550"/>
                </a:lnTo>
                <a:lnTo>
                  <a:pt x="48507" y="85725"/>
                </a:lnTo>
                <a:lnTo>
                  <a:pt x="48274" y="85471"/>
                </a:lnTo>
                <a:lnTo>
                  <a:pt x="48042" y="84949"/>
                </a:lnTo>
                <a:lnTo>
                  <a:pt x="47978" y="84378"/>
                </a:lnTo>
                <a:lnTo>
                  <a:pt x="44644" y="73373"/>
                </a:lnTo>
                <a:close/>
              </a:path>
              <a:path w="3298190" h="629285">
                <a:moveTo>
                  <a:pt x="2451869" y="534972"/>
                </a:moveTo>
                <a:lnTo>
                  <a:pt x="2396372" y="534972"/>
                </a:lnTo>
                <a:lnTo>
                  <a:pt x="2255242" y="563173"/>
                </a:lnTo>
                <a:lnTo>
                  <a:pt x="2255084" y="563173"/>
                </a:lnTo>
                <a:lnTo>
                  <a:pt x="2108887" y="585873"/>
                </a:lnTo>
                <a:lnTo>
                  <a:pt x="2035016" y="594935"/>
                </a:lnTo>
                <a:lnTo>
                  <a:pt x="1960752" y="602488"/>
                </a:lnTo>
                <a:lnTo>
                  <a:pt x="1884500" y="608511"/>
                </a:lnTo>
                <a:lnTo>
                  <a:pt x="1884258" y="608511"/>
                </a:lnTo>
                <a:lnTo>
                  <a:pt x="1809114" y="612901"/>
                </a:lnTo>
                <a:lnTo>
                  <a:pt x="1732788" y="615569"/>
                </a:lnTo>
                <a:lnTo>
                  <a:pt x="1656333" y="616458"/>
                </a:lnTo>
                <a:lnTo>
                  <a:pt x="1944618" y="616458"/>
                </a:lnTo>
                <a:lnTo>
                  <a:pt x="2037206" y="607440"/>
                </a:lnTo>
                <a:lnTo>
                  <a:pt x="2111755" y="598297"/>
                </a:lnTo>
                <a:lnTo>
                  <a:pt x="2257932" y="575563"/>
                </a:lnTo>
                <a:lnTo>
                  <a:pt x="2399156" y="547370"/>
                </a:lnTo>
                <a:lnTo>
                  <a:pt x="2451869" y="534972"/>
                </a:lnTo>
                <a:close/>
              </a:path>
              <a:path w="3298190" h="629285">
                <a:moveTo>
                  <a:pt x="1056435" y="562724"/>
                </a:moveTo>
                <a:lnTo>
                  <a:pt x="1055934" y="562724"/>
                </a:lnTo>
                <a:lnTo>
                  <a:pt x="1058192" y="563173"/>
                </a:lnTo>
                <a:lnTo>
                  <a:pt x="1057661" y="563173"/>
                </a:lnTo>
                <a:lnTo>
                  <a:pt x="1056435" y="562724"/>
                </a:lnTo>
                <a:close/>
              </a:path>
              <a:path w="3298190" h="629285">
                <a:moveTo>
                  <a:pt x="3264835" y="84949"/>
                </a:moveTo>
                <a:lnTo>
                  <a:pt x="3264625" y="85236"/>
                </a:lnTo>
                <a:lnTo>
                  <a:pt x="3249417" y="112910"/>
                </a:lnTo>
                <a:lnTo>
                  <a:pt x="3229713" y="141132"/>
                </a:lnTo>
                <a:lnTo>
                  <a:pt x="3179350" y="195796"/>
                </a:lnTo>
                <a:lnTo>
                  <a:pt x="3146947" y="223931"/>
                </a:lnTo>
                <a:lnTo>
                  <a:pt x="3111218" y="251491"/>
                </a:lnTo>
                <a:lnTo>
                  <a:pt x="3073194" y="277446"/>
                </a:lnTo>
                <a:lnTo>
                  <a:pt x="3031933" y="303000"/>
                </a:lnTo>
                <a:lnTo>
                  <a:pt x="2986465" y="328586"/>
                </a:lnTo>
                <a:lnTo>
                  <a:pt x="2938509" y="353187"/>
                </a:lnTo>
                <a:lnTo>
                  <a:pt x="2887726" y="377063"/>
                </a:lnTo>
                <a:lnTo>
                  <a:pt x="2834131" y="400176"/>
                </a:lnTo>
                <a:lnTo>
                  <a:pt x="2778125" y="422401"/>
                </a:lnTo>
                <a:lnTo>
                  <a:pt x="2719628" y="443839"/>
                </a:lnTo>
                <a:lnTo>
                  <a:pt x="2658911" y="464165"/>
                </a:lnTo>
                <a:lnTo>
                  <a:pt x="2596006" y="483488"/>
                </a:lnTo>
                <a:lnTo>
                  <a:pt x="2531236" y="501776"/>
                </a:lnTo>
                <a:lnTo>
                  <a:pt x="2464688" y="518922"/>
                </a:lnTo>
                <a:lnTo>
                  <a:pt x="2394886" y="535269"/>
                </a:lnTo>
                <a:lnTo>
                  <a:pt x="2396372" y="534972"/>
                </a:lnTo>
                <a:lnTo>
                  <a:pt x="2451869" y="534972"/>
                </a:lnTo>
                <a:lnTo>
                  <a:pt x="2467736" y="531240"/>
                </a:lnTo>
                <a:lnTo>
                  <a:pt x="2534665" y="513969"/>
                </a:lnTo>
                <a:lnTo>
                  <a:pt x="2599689" y="495681"/>
                </a:lnTo>
                <a:lnTo>
                  <a:pt x="2662935" y="476250"/>
                </a:lnTo>
                <a:lnTo>
                  <a:pt x="2723896" y="455802"/>
                </a:lnTo>
                <a:lnTo>
                  <a:pt x="2782697" y="434213"/>
                </a:lnTo>
                <a:lnTo>
                  <a:pt x="2839084" y="411861"/>
                </a:lnTo>
                <a:lnTo>
                  <a:pt x="2893059" y="388620"/>
                </a:lnTo>
                <a:lnTo>
                  <a:pt x="2944240" y="364489"/>
                </a:lnTo>
                <a:lnTo>
                  <a:pt x="2992628" y="339725"/>
                </a:lnTo>
                <a:lnTo>
                  <a:pt x="3037967" y="314198"/>
                </a:lnTo>
                <a:lnTo>
                  <a:pt x="3080257" y="288036"/>
                </a:lnTo>
                <a:lnTo>
                  <a:pt x="3119247" y="261238"/>
                </a:lnTo>
                <a:lnTo>
                  <a:pt x="3154933" y="233934"/>
                </a:lnTo>
                <a:lnTo>
                  <a:pt x="3186937" y="206121"/>
                </a:lnTo>
                <a:lnTo>
                  <a:pt x="3215258" y="177800"/>
                </a:lnTo>
                <a:lnTo>
                  <a:pt x="3259962" y="120014"/>
                </a:lnTo>
                <a:lnTo>
                  <a:pt x="3278264" y="85725"/>
                </a:lnTo>
                <a:lnTo>
                  <a:pt x="3278364" y="85471"/>
                </a:lnTo>
                <a:lnTo>
                  <a:pt x="3264661" y="85471"/>
                </a:lnTo>
                <a:lnTo>
                  <a:pt x="3264755" y="85236"/>
                </a:lnTo>
                <a:lnTo>
                  <a:pt x="3264835" y="84949"/>
                </a:lnTo>
                <a:close/>
              </a:path>
              <a:path w="3298190" h="629285">
                <a:moveTo>
                  <a:pt x="652275" y="463591"/>
                </a:moveTo>
                <a:lnTo>
                  <a:pt x="653865" y="464165"/>
                </a:lnTo>
                <a:lnTo>
                  <a:pt x="654146" y="464165"/>
                </a:lnTo>
                <a:lnTo>
                  <a:pt x="652275" y="463591"/>
                </a:lnTo>
                <a:close/>
              </a:path>
              <a:path w="3298190" h="629285">
                <a:moveTo>
                  <a:pt x="2660642" y="463591"/>
                </a:moveTo>
                <a:lnTo>
                  <a:pt x="2658776" y="464165"/>
                </a:lnTo>
                <a:lnTo>
                  <a:pt x="2658911" y="464165"/>
                </a:lnTo>
                <a:lnTo>
                  <a:pt x="2660642" y="463591"/>
                </a:lnTo>
                <a:close/>
              </a:path>
              <a:path w="3298190" h="629285">
                <a:moveTo>
                  <a:pt x="425467" y="377063"/>
                </a:moveTo>
                <a:lnTo>
                  <a:pt x="425252" y="377063"/>
                </a:lnTo>
                <a:lnTo>
                  <a:pt x="428206" y="378344"/>
                </a:lnTo>
                <a:lnTo>
                  <a:pt x="425467" y="377063"/>
                </a:lnTo>
                <a:close/>
              </a:path>
              <a:path w="3298190" h="629285">
                <a:moveTo>
                  <a:pt x="3289177" y="56514"/>
                </a:moveTo>
                <a:lnTo>
                  <a:pt x="3276219" y="56514"/>
                </a:lnTo>
                <a:lnTo>
                  <a:pt x="3275837" y="57407"/>
                </a:lnTo>
                <a:lnTo>
                  <a:pt x="3275798" y="57567"/>
                </a:lnTo>
                <a:lnTo>
                  <a:pt x="3265098" y="84378"/>
                </a:lnTo>
                <a:lnTo>
                  <a:pt x="3264740" y="85236"/>
                </a:lnTo>
                <a:lnTo>
                  <a:pt x="3264661" y="85471"/>
                </a:lnTo>
                <a:lnTo>
                  <a:pt x="3278364" y="85471"/>
                </a:lnTo>
                <a:lnTo>
                  <a:pt x="3288156" y="60833"/>
                </a:lnTo>
                <a:lnTo>
                  <a:pt x="3289177" y="56514"/>
                </a:lnTo>
                <a:close/>
              </a:path>
              <a:path w="3298190" h="629285">
                <a:moveTo>
                  <a:pt x="21462" y="381"/>
                </a:moveTo>
                <a:lnTo>
                  <a:pt x="0" y="82803"/>
                </a:lnTo>
                <a:lnTo>
                  <a:pt x="32126" y="76017"/>
                </a:lnTo>
                <a:lnTo>
                  <a:pt x="28575" y="64388"/>
                </a:lnTo>
                <a:lnTo>
                  <a:pt x="40766" y="60578"/>
                </a:lnTo>
                <a:lnTo>
                  <a:pt x="69392" y="60578"/>
                </a:lnTo>
                <a:lnTo>
                  <a:pt x="21462" y="381"/>
                </a:lnTo>
                <a:close/>
              </a:path>
              <a:path w="3298190" h="629285">
                <a:moveTo>
                  <a:pt x="40766" y="60578"/>
                </a:moveTo>
                <a:lnTo>
                  <a:pt x="28575" y="64388"/>
                </a:lnTo>
                <a:lnTo>
                  <a:pt x="32126" y="76017"/>
                </a:lnTo>
                <a:lnTo>
                  <a:pt x="44644" y="73373"/>
                </a:lnTo>
                <a:lnTo>
                  <a:pt x="40843" y="60833"/>
                </a:lnTo>
                <a:lnTo>
                  <a:pt x="40766" y="60578"/>
                </a:lnTo>
                <a:close/>
              </a:path>
              <a:path w="3298190" h="629285">
                <a:moveTo>
                  <a:pt x="69392" y="60578"/>
                </a:moveTo>
                <a:lnTo>
                  <a:pt x="40766" y="60578"/>
                </a:lnTo>
                <a:lnTo>
                  <a:pt x="44644" y="73373"/>
                </a:lnTo>
                <a:lnTo>
                  <a:pt x="74549" y="67056"/>
                </a:lnTo>
                <a:lnTo>
                  <a:pt x="69392" y="60578"/>
                </a:lnTo>
                <a:close/>
              </a:path>
              <a:path w="3298190" h="629285">
                <a:moveTo>
                  <a:pt x="3285108" y="0"/>
                </a:moveTo>
                <a:lnTo>
                  <a:pt x="3282823" y="28194"/>
                </a:lnTo>
                <a:lnTo>
                  <a:pt x="3282788" y="28469"/>
                </a:lnTo>
                <a:lnTo>
                  <a:pt x="3282580" y="29210"/>
                </a:lnTo>
                <a:lnTo>
                  <a:pt x="3275837" y="57407"/>
                </a:lnTo>
                <a:lnTo>
                  <a:pt x="3276219" y="56514"/>
                </a:lnTo>
                <a:lnTo>
                  <a:pt x="3289177" y="56514"/>
                </a:lnTo>
                <a:lnTo>
                  <a:pt x="3295269" y="30734"/>
                </a:lnTo>
                <a:lnTo>
                  <a:pt x="3297681" y="1142"/>
                </a:lnTo>
                <a:lnTo>
                  <a:pt x="32851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52E2A68B-4483-EDBA-CB45-F586AF2632D3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50349" y="3789116"/>
            <a:ext cx="223547" cy="171714"/>
          </a:xfrm>
          <a:prstGeom prst="rect">
            <a:avLst/>
          </a:prstGeom>
        </p:spPr>
      </p:pic>
      <p:grpSp>
        <p:nvGrpSpPr>
          <p:cNvPr id="60" name="object 57">
            <a:extLst>
              <a:ext uri="{FF2B5EF4-FFF2-40B4-BE49-F238E27FC236}">
                <a16:creationId xmlns:a16="http://schemas.microsoft.com/office/drawing/2014/main" id="{75C24DBC-685B-A0E5-B25D-25602DD2C263}"/>
              </a:ext>
            </a:extLst>
          </p:cNvPr>
          <p:cNvGrpSpPr/>
          <p:nvPr/>
        </p:nvGrpSpPr>
        <p:grpSpPr>
          <a:xfrm>
            <a:off x="5738084" y="3699495"/>
            <a:ext cx="962660" cy="276860"/>
            <a:chOff x="5738084" y="3699495"/>
            <a:chExt cx="962660" cy="276860"/>
          </a:xfrm>
        </p:grpSpPr>
        <p:pic>
          <p:nvPicPr>
            <p:cNvPr id="61" name="object 58">
              <a:extLst>
                <a:ext uri="{FF2B5EF4-FFF2-40B4-BE49-F238E27FC236}">
                  <a16:creationId xmlns:a16="http://schemas.microsoft.com/office/drawing/2014/main" id="{58913484-ACB6-206B-A022-18C1A0A784EB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7016" y="3785355"/>
              <a:ext cx="214481" cy="163425"/>
            </a:xfrm>
            <a:prstGeom prst="rect">
              <a:avLst/>
            </a:prstGeom>
          </p:spPr>
        </p:pic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8F1514CC-0336-BE90-1E63-FE02BD450F36}"/>
                </a:ext>
              </a:extLst>
            </p:cNvPr>
            <p:cNvSpPr/>
            <p:nvPr/>
          </p:nvSpPr>
          <p:spPr>
            <a:xfrm>
              <a:off x="6086995" y="3707028"/>
              <a:ext cx="272415" cy="269240"/>
            </a:xfrm>
            <a:custGeom>
              <a:avLst/>
              <a:gdLst/>
              <a:ahLst/>
              <a:cxnLst/>
              <a:rect l="l" t="t" r="r" b="b"/>
              <a:pathLst>
                <a:path w="272414" h="269239">
                  <a:moveTo>
                    <a:pt x="111010" y="194157"/>
                  </a:moveTo>
                  <a:lnTo>
                    <a:pt x="109664" y="192798"/>
                  </a:lnTo>
                  <a:lnTo>
                    <a:pt x="3022" y="192798"/>
                  </a:lnTo>
                  <a:lnTo>
                    <a:pt x="1346" y="192798"/>
                  </a:lnTo>
                  <a:lnTo>
                    <a:pt x="0" y="194157"/>
                  </a:lnTo>
                  <a:lnTo>
                    <a:pt x="0" y="197485"/>
                  </a:lnTo>
                  <a:lnTo>
                    <a:pt x="1346" y="198831"/>
                  </a:lnTo>
                  <a:lnTo>
                    <a:pt x="109664" y="198831"/>
                  </a:lnTo>
                  <a:lnTo>
                    <a:pt x="111010" y="197485"/>
                  </a:lnTo>
                  <a:lnTo>
                    <a:pt x="111010" y="194157"/>
                  </a:lnTo>
                  <a:close/>
                </a:path>
                <a:path w="272414" h="269239">
                  <a:moveTo>
                    <a:pt x="215988" y="234226"/>
                  </a:moveTo>
                  <a:lnTo>
                    <a:pt x="209943" y="234226"/>
                  </a:lnTo>
                  <a:lnTo>
                    <a:pt x="204660" y="233476"/>
                  </a:lnTo>
                  <a:lnTo>
                    <a:pt x="200126" y="233476"/>
                  </a:lnTo>
                  <a:lnTo>
                    <a:pt x="196354" y="232727"/>
                  </a:lnTo>
                  <a:lnTo>
                    <a:pt x="194081" y="231216"/>
                  </a:lnTo>
                  <a:lnTo>
                    <a:pt x="193332" y="228955"/>
                  </a:lnTo>
                  <a:lnTo>
                    <a:pt x="193332" y="137071"/>
                  </a:lnTo>
                  <a:lnTo>
                    <a:pt x="192570" y="134810"/>
                  </a:lnTo>
                  <a:lnTo>
                    <a:pt x="188036" y="134810"/>
                  </a:lnTo>
                  <a:lnTo>
                    <a:pt x="181254" y="139331"/>
                  </a:lnTo>
                  <a:lnTo>
                    <a:pt x="172948" y="142341"/>
                  </a:lnTo>
                  <a:lnTo>
                    <a:pt x="163880" y="143852"/>
                  </a:lnTo>
                  <a:lnTo>
                    <a:pt x="154825" y="144614"/>
                  </a:lnTo>
                  <a:lnTo>
                    <a:pt x="154825" y="150622"/>
                  </a:lnTo>
                  <a:lnTo>
                    <a:pt x="167665" y="149872"/>
                  </a:lnTo>
                  <a:lnTo>
                    <a:pt x="173710" y="148374"/>
                  </a:lnTo>
                  <a:lnTo>
                    <a:pt x="178231" y="146862"/>
                  </a:lnTo>
                  <a:lnTo>
                    <a:pt x="178231" y="228955"/>
                  </a:lnTo>
                  <a:lnTo>
                    <a:pt x="177482" y="231216"/>
                  </a:lnTo>
                  <a:lnTo>
                    <a:pt x="175209" y="232727"/>
                  </a:lnTo>
                  <a:lnTo>
                    <a:pt x="171437" y="233476"/>
                  </a:lnTo>
                  <a:lnTo>
                    <a:pt x="166903" y="233476"/>
                  </a:lnTo>
                  <a:lnTo>
                    <a:pt x="161620" y="234226"/>
                  </a:lnTo>
                  <a:lnTo>
                    <a:pt x="155575" y="234226"/>
                  </a:lnTo>
                  <a:lnTo>
                    <a:pt x="155575" y="240258"/>
                  </a:lnTo>
                  <a:lnTo>
                    <a:pt x="185775" y="239496"/>
                  </a:lnTo>
                  <a:lnTo>
                    <a:pt x="215988" y="240258"/>
                  </a:lnTo>
                  <a:lnTo>
                    <a:pt x="215988" y="234226"/>
                  </a:lnTo>
                  <a:close/>
                </a:path>
                <a:path w="272414" h="269239">
                  <a:moveTo>
                    <a:pt x="271881" y="6781"/>
                  </a:moveTo>
                  <a:lnTo>
                    <a:pt x="271119" y="4521"/>
                  </a:lnTo>
                  <a:lnTo>
                    <a:pt x="269621" y="2260"/>
                  </a:lnTo>
                  <a:lnTo>
                    <a:pt x="267347" y="749"/>
                  </a:lnTo>
                  <a:lnTo>
                    <a:pt x="265087" y="0"/>
                  </a:lnTo>
                  <a:lnTo>
                    <a:pt x="262064" y="749"/>
                  </a:lnTo>
                  <a:lnTo>
                    <a:pt x="259791" y="2260"/>
                  </a:lnTo>
                  <a:lnTo>
                    <a:pt x="258279" y="4521"/>
                  </a:lnTo>
                  <a:lnTo>
                    <a:pt x="257530" y="6781"/>
                  </a:lnTo>
                  <a:lnTo>
                    <a:pt x="257530" y="262089"/>
                  </a:lnTo>
                  <a:lnTo>
                    <a:pt x="258279" y="264350"/>
                  </a:lnTo>
                  <a:lnTo>
                    <a:pt x="259791" y="266611"/>
                  </a:lnTo>
                  <a:lnTo>
                    <a:pt x="262064" y="268122"/>
                  </a:lnTo>
                  <a:lnTo>
                    <a:pt x="265087" y="268871"/>
                  </a:lnTo>
                  <a:lnTo>
                    <a:pt x="267347" y="268122"/>
                  </a:lnTo>
                  <a:lnTo>
                    <a:pt x="269621" y="266611"/>
                  </a:lnTo>
                  <a:lnTo>
                    <a:pt x="271119" y="264350"/>
                  </a:lnTo>
                  <a:lnTo>
                    <a:pt x="271881" y="262089"/>
                  </a:lnTo>
                  <a:lnTo>
                    <a:pt x="271881" y="67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0">
              <a:extLst>
                <a:ext uri="{FF2B5EF4-FFF2-40B4-BE49-F238E27FC236}">
                  <a16:creationId xmlns:a16="http://schemas.microsoft.com/office/drawing/2014/main" id="{CE637666-FDA2-04CC-2C1A-194F11022425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90591" y="3785355"/>
              <a:ext cx="214495" cy="163425"/>
            </a:xfrm>
            <a:prstGeom prst="rect">
              <a:avLst/>
            </a:prstGeom>
          </p:spPr>
        </p:pic>
        <p:sp>
          <p:nvSpPr>
            <p:cNvPr id="64" name="object 61">
              <a:extLst>
                <a:ext uri="{FF2B5EF4-FFF2-40B4-BE49-F238E27FC236}">
                  <a16:creationId xmlns:a16="http://schemas.microsoft.com/office/drawing/2014/main" id="{6F16212E-06E6-FE11-B76C-08DBA3499932}"/>
                </a:ext>
              </a:extLst>
            </p:cNvPr>
            <p:cNvSpPr/>
            <p:nvPr/>
          </p:nvSpPr>
          <p:spPr>
            <a:xfrm>
              <a:off x="5738076" y="3699497"/>
              <a:ext cx="962660" cy="260350"/>
            </a:xfrm>
            <a:custGeom>
              <a:avLst/>
              <a:gdLst/>
              <a:ahLst/>
              <a:cxnLst/>
              <a:rect l="l" t="t" r="r" b="b"/>
              <a:pathLst>
                <a:path w="962659" h="260350">
                  <a:moveTo>
                    <a:pt x="83832" y="0"/>
                  </a:moveTo>
                  <a:lnTo>
                    <a:pt x="70243" y="0"/>
                  </a:lnTo>
                  <a:lnTo>
                    <a:pt x="54381" y="12052"/>
                  </a:lnTo>
                  <a:lnTo>
                    <a:pt x="27952" y="40665"/>
                  </a:lnTo>
                  <a:lnTo>
                    <a:pt x="9817" y="74574"/>
                  </a:lnTo>
                  <a:lnTo>
                    <a:pt x="0" y="130302"/>
                  </a:lnTo>
                  <a:lnTo>
                    <a:pt x="1511" y="149123"/>
                  </a:lnTo>
                  <a:lnTo>
                    <a:pt x="17373" y="203339"/>
                  </a:lnTo>
                  <a:lnTo>
                    <a:pt x="40030" y="234226"/>
                  </a:lnTo>
                  <a:lnTo>
                    <a:pt x="70243" y="259829"/>
                  </a:lnTo>
                  <a:lnTo>
                    <a:pt x="83832" y="259829"/>
                  </a:lnTo>
                  <a:lnTo>
                    <a:pt x="69494" y="248539"/>
                  </a:lnTo>
                  <a:lnTo>
                    <a:pt x="55892" y="234226"/>
                  </a:lnTo>
                  <a:lnTo>
                    <a:pt x="29464" y="186029"/>
                  </a:lnTo>
                  <a:lnTo>
                    <a:pt x="20396" y="130302"/>
                  </a:lnTo>
                  <a:lnTo>
                    <a:pt x="21145" y="111467"/>
                  </a:lnTo>
                  <a:lnTo>
                    <a:pt x="36258" y="57238"/>
                  </a:lnTo>
                  <a:lnTo>
                    <a:pt x="69494" y="12052"/>
                  </a:lnTo>
                  <a:lnTo>
                    <a:pt x="83832" y="0"/>
                  </a:lnTo>
                  <a:close/>
                </a:path>
                <a:path w="962659" h="260350">
                  <a:moveTo>
                    <a:pt x="962164" y="130302"/>
                  </a:moveTo>
                  <a:lnTo>
                    <a:pt x="952347" y="74574"/>
                  </a:lnTo>
                  <a:lnTo>
                    <a:pt x="934974" y="40665"/>
                  </a:lnTo>
                  <a:lnTo>
                    <a:pt x="908532" y="12052"/>
                  </a:lnTo>
                  <a:lnTo>
                    <a:pt x="891921" y="0"/>
                  </a:lnTo>
                  <a:lnTo>
                    <a:pt x="878319" y="0"/>
                  </a:lnTo>
                  <a:lnTo>
                    <a:pt x="893432" y="12052"/>
                  </a:lnTo>
                  <a:lnTo>
                    <a:pt x="906272" y="25603"/>
                  </a:lnTo>
                  <a:lnTo>
                    <a:pt x="933462" y="74574"/>
                  </a:lnTo>
                  <a:lnTo>
                    <a:pt x="942517" y="130302"/>
                  </a:lnTo>
                  <a:lnTo>
                    <a:pt x="941006" y="149123"/>
                  </a:lnTo>
                  <a:lnTo>
                    <a:pt x="925906" y="203339"/>
                  </a:lnTo>
                  <a:lnTo>
                    <a:pt x="893432" y="248539"/>
                  </a:lnTo>
                  <a:lnTo>
                    <a:pt x="878319" y="259829"/>
                  </a:lnTo>
                  <a:lnTo>
                    <a:pt x="891921" y="259829"/>
                  </a:lnTo>
                  <a:lnTo>
                    <a:pt x="922883" y="234226"/>
                  </a:lnTo>
                  <a:lnTo>
                    <a:pt x="952347" y="186029"/>
                  </a:lnTo>
                  <a:lnTo>
                    <a:pt x="961402" y="149123"/>
                  </a:lnTo>
                  <a:lnTo>
                    <a:pt x="962164" y="130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2">
            <a:extLst>
              <a:ext uri="{FF2B5EF4-FFF2-40B4-BE49-F238E27FC236}">
                <a16:creationId xmlns:a16="http://schemas.microsoft.com/office/drawing/2014/main" id="{80452FAA-A2C5-FBDF-3595-C6D7ED1BFE1A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93EACE10-E389-A02A-6C10-FBC0EF2FEC4F}"/>
              </a:ext>
            </a:extLst>
          </p:cNvPr>
          <p:cNvSpPr txBox="1"/>
          <p:nvPr/>
        </p:nvSpPr>
        <p:spPr>
          <a:xfrm>
            <a:off x="1902967" y="4427346"/>
            <a:ext cx="28130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pic>
        <p:nvPicPr>
          <p:cNvPr id="67" name="object 64">
            <a:extLst>
              <a:ext uri="{FF2B5EF4-FFF2-40B4-BE49-F238E27FC236}">
                <a16:creationId xmlns:a16="http://schemas.microsoft.com/office/drawing/2014/main" id="{B272ADF3-CE9E-3A19-F9A4-D5DB3A3EE20A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17456" y="5418229"/>
            <a:ext cx="261563" cy="201272"/>
          </a:xfrm>
          <a:prstGeom prst="rect">
            <a:avLst/>
          </a:prstGeom>
        </p:spPr>
      </p:pic>
      <p:grpSp>
        <p:nvGrpSpPr>
          <p:cNvPr id="68" name="object 65">
            <a:extLst>
              <a:ext uri="{FF2B5EF4-FFF2-40B4-BE49-F238E27FC236}">
                <a16:creationId xmlns:a16="http://schemas.microsoft.com/office/drawing/2014/main" id="{19B09FEB-053C-FC35-9253-6F602CDCAD5C}"/>
              </a:ext>
            </a:extLst>
          </p:cNvPr>
          <p:cNvGrpSpPr/>
          <p:nvPr/>
        </p:nvGrpSpPr>
        <p:grpSpPr>
          <a:xfrm>
            <a:off x="5354127" y="5313184"/>
            <a:ext cx="513080" cy="304800"/>
            <a:chOff x="5354127" y="5313184"/>
            <a:chExt cx="513080" cy="304800"/>
          </a:xfrm>
        </p:grpSpPr>
        <p:pic>
          <p:nvPicPr>
            <p:cNvPr id="69" name="object 66">
              <a:extLst>
                <a:ext uri="{FF2B5EF4-FFF2-40B4-BE49-F238E27FC236}">
                  <a16:creationId xmlns:a16="http://schemas.microsoft.com/office/drawing/2014/main" id="{46B6799B-AC05-ACD8-7B89-DA8F6840E3D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69901" y="5418229"/>
              <a:ext cx="225323" cy="187148"/>
            </a:xfrm>
            <a:prstGeom prst="rect">
              <a:avLst/>
            </a:prstGeom>
          </p:spPr>
        </p:pic>
        <p:sp>
          <p:nvSpPr>
            <p:cNvPr id="70" name="object 67">
              <a:extLst>
                <a:ext uri="{FF2B5EF4-FFF2-40B4-BE49-F238E27FC236}">
                  <a16:creationId xmlns:a16="http://schemas.microsoft.com/office/drawing/2014/main" id="{1074643D-F426-9210-8DFD-093F82B32225}"/>
                </a:ext>
              </a:extLst>
            </p:cNvPr>
            <p:cNvSpPr/>
            <p:nvPr/>
          </p:nvSpPr>
          <p:spPr>
            <a:xfrm>
              <a:off x="5354116" y="5313197"/>
              <a:ext cx="513080" cy="304800"/>
            </a:xfrm>
            <a:custGeom>
              <a:avLst/>
              <a:gdLst/>
              <a:ahLst/>
              <a:cxnLst/>
              <a:rect l="l" t="t" r="r" b="b"/>
              <a:pathLst>
                <a:path w="513079" h="304800">
                  <a:moveTo>
                    <a:pt x="98094" y="0"/>
                  </a:moveTo>
                  <a:lnTo>
                    <a:pt x="82181" y="0"/>
                  </a:lnTo>
                  <a:lnTo>
                    <a:pt x="63639" y="14135"/>
                  </a:lnTo>
                  <a:lnTo>
                    <a:pt x="32715" y="47663"/>
                  </a:lnTo>
                  <a:lnTo>
                    <a:pt x="11493" y="87401"/>
                  </a:lnTo>
                  <a:lnTo>
                    <a:pt x="1778" y="129755"/>
                  </a:lnTo>
                  <a:lnTo>
                    <a:pt x="0" y="151828"/>
                  </a:lnTo>
                  <a:lnTo>
                    <a:pt x="1778" y="173901"/>
                  </a:lnTo>
                  <a:lnTo>
                    <a:pt x="11493" y="217157"/>
                  </a:lnTo>
                  <a:lnTo>
                    <a:pt x="32715" y="256870"/>
                  </a:lnTo>
                  <a:lnTo>
                    <a:pt x="63639" y="290423"/>
                  </a:lnTo>
                  <a:lnTo>
                    <a:pt x="82181" y="304546"/>
                  </a:lnTo>
                  <a:lnTo>
                    <a:pt x="98094" y="304546"/>
                  </a:lnTo>
                  <a:lnTo>
                    <a:pt x="81305" y="290423"/>
                  </a:lnTo>
                  <a:lnTo>
                    <a:pt x="65405" y="274535"/>
                  </a:lnTo>
                  <a:lnTo>
                    <a:pt x="42418" y="237451"/>
                  </a:lnTo>
                  <a:lnTo>
                    <a:pt x="28295" y="195961"/>
                  </a:lnTo>
                  <a:lnTo>
                    <a:pt x="23876" y="151828"/>
                  </a:lnTo>
                  <a:lnTo>
                    <a:pt x="24752" y="129755"/>
                  </a:lnTo>
                  <a:lnTo>
                    <a:pt x="34480" y="87401"/>
                  </a:lnTo>
                  <a:lnTo>
                    <a:pt x="53035" y="47663"/>
                  </a:lnTo>
                  <a:lnTo>
                    <a:pt x="81305" y="14135"/>
                  </a:lnTo>
                  <a:lnTo>
                    <a:pt x="98094" y="0"/>
                  </a:lnTo>
                  <a:close/>
                </a:path>
                <a:path w="513079" h="304800">
                  <a:moveTo>
                    <a:pt x="512533" y="235508"/>
                  </a:moveTo>
                  <a:lnTo>
                    <a:pt x="510959" y="233921"/>
                  </a:lnTo>
                  <a:lnTo>
                    <a:pt x="387057" y="233921"/>
                  </a:lnTo>
                  <a:lnTo>
                    <a:pt x="385114" y="233921"/>
                  </a:lnTo>
                  <a:lnTo>
                    <a:pt x="383514" y="235508"/>
                  </a:lnTo>
                  <a:lnTo>
                    <a:pt x="383514" y="239407"/>
                  </a:lnTo>
                  <a:lnTo>
                    <a:pt x="385114" y="240995"/>
                  </a:lnTo>
                  <a:lnTo>
                    <a:pt x="510959" y="240995"/>
                  </a:lnTo>
                  <a:lnTo>
                    <a:pt x="512533" y="239407"/>
                  </a:lnTo>
                  <a:lnTo>
                    <a:pt x="512533" y="235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68">
            <a:extLst>
              <a:ext uri="{FF2B5EF4-FFF2-40B4-BE49-F238E27FC236}">
                <a16:creationId xmlns:a16="http://schemas.microsoft.com/office/drawing/2014/main" id="{EFD5661C-0D8D-B061-7562-AF669E5EB447}"/>
              </a:ext>
            </a:extLst>
          </p:cNvPr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17913" y="5479139"/>
            <a:ext cx="71571" cy="123588"/>
          </a:xfrm>
          <a:prstGeom prst="rect">
            <a:avLst/>
          </a:prstGeom>
        </p:spPr>
      </p:pic>
      <p:grpSp>
        <p:nvGrpSpPr>
          <p:cNvPr id="72" name="object 69">
            <a:extLst>
              <a:ext uri="{FF2B5EF4-FFF2-40B4-BE49-F238E27FC236}">
                <a16:creationId xmlns:a16="http://schemas.microsoft.com/office/drawing/2014/main" id="{D352783F-3B01-1927-408E-157F63601413}"/>
              </a:ext>
            </a:extLst>
          </p:cNvPr>
          <p:cNvGrpSpPr/>
          <p:nvPr/>
        </p:nvGrpSpPr>
        <p:grpSpPr>
          <a:xfrm>
            <a:off x="6038973" y="5313184"/>
            <a:ext cx="385445" cy="323215"/>
            <a:chOff x="6038973" y="5313184"/>
            <a:chExt cx="385445" cy="323215"/>
          </a:xfrm>
        </p:grpSpPr>
        <p:sp>
          <p:nvSpPr>
            <p:cNvPr id="73" name="object 70">
              <a:extLst>
                <a:ext uri="{FF2B5EF4-FFF2-40B4-BE49-F238E27FC236}">
                  <a16:creationId xmlns:a16="http://schemas.microsoft.com/office/drawing/2014/main" id="{258E4509-C82A-B21B-670B-DD9AC7852214}"/>
                </a:ext>
              </a:extLst>
            </p:cNvPr>
            <p:cNvSpPr/>
            <p:nvPr/>
          </p:nvSpPr>
          <p:spPr>
            <a:xfrm>
              <a:off x="6038973" y="5322022"/>
              <a:ext cx="16510" cy="314325"/>
            </a:xfrm>
            <a:custGeom>
              <a:avLst/>
              <a:gdLst/>
              <a:ahLst/>
              <a:cxnLst/>
              <a:rect l="l" t="t" r="r" b="b"/>
              <a:pathLst>
                <a:path w="16510" h="314325">
                  <a:moveTo>
                    <a:pt x="7956" y="0"/>
                  </a:moveTo>
                  <a:lnTo>
                    <a:pt x="5304" y="880"/>
                  </a:lnTo>
                  <a:lnTo>
                    <a:pt x="2652" y="2640"/>
                  </a:lnTo>
                  <a:lnTo>
                    <a:pt x="884" y="5298"/>
                  </a:lnTo>
                  <a:lnTo>
                    <a:pt x="0" y="7939"/>
                  </a:lnTo>
                  <a:lnTo>
                    <a:pt x="0" y="306306"/>
                  </a:lnTo>
                  <a:lnTo>
                    <a:pt x="884" y="309837"/>
                  </a:lnTo>
                  <a:lnTo>
                    <a:pt x="2652" y="312485"/>
                  </a:lnTo>
                  <a:lnTo>
                    <a:pt x="5304" y="314250"/>
                  </a:lnTo>
                  <a:lnTo>
                    <a:pt x="10608" y="314250"/>
                  </a:lnTo>
                  <a:lnTo>
                    <a:pt x="13260" y="312485"/>
                  </a:lnTo>
                  <a:lnTo>
                    <a:pt x="15028" y="309837"/>
                  </a:lnTo>
                  <a:lnTo>
                    <a:pt x="15912" y="306306"/>
                  </a:lnTo>
                  <a:lnTo>
                    <a:pt x="15912" y="7939"/>
                  </a:lnTo>
                  <a:lnTo>
                    <a:pt x="15028" y="5298"/>
                  </a:lnTo>
                  <a:lnTo>
                    <a:pt x="13260" y="2640"/>
                  </a:lnTo>
                  <a:lnTo>
                    <a:pt x="10608" y="880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1">
              <a:extLst>
                <a:ext uri="{FF2B5EF4-FFF2-40B4-BE49-F238E27FC236}">
                  <a16:creationId xmlns:a16="http://schemas.microsoft.com/office/drawing/2014/main" id="{56902FC0-AD61-7F65-0708-2E98E0768827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461" y="5418229"/>
              <a:ext cx="224456" cy="187148"/>
            </a:xfrm>
            <a:prstGeom prst="rect">
              <a:avLst/>
            </a:prstGeom>
          </p:spPr>
        </p:pic>
        <p:sp>
          <p:nvSpPr>
            <p:cNvPr id="75" name="object 72">
              <a:extLst>
                <a:ext uri="{FF2B5EF4-FFF2-40B4-BE49-F238E27FC236}">
                  <a16:creationId xmlns:a16="http://schemas.microsoft.com/office/drawing/2014/main" id="{B648D144-F1A5-10CE-1FAA-C4C2BC393803}"/>
                </a:ext>
              </a:extLst>
            </p:cNvPr>
            <p:cNvSpPr/>
            <p:nvPr/>
          </p:nvSpPr>
          <p:spPr>
            <a:xfrm>
              <a:off x="6325294" y="5313184"/>
              <a:ext cx="99060" cy="304800"/>
            </a:xfrm>
            <a:custGeom>
              <a:avLst/>
              <a:gdLst/>
              <a:ahLst/>
              <a:cxnLst/>
              <a:rect l="l" t="t" r="r" b="b"/>
              <a:pathLst>
                <a:path w="99060" h="304800">
                  <a:moveTo>
                    <a:pt x="15895" y="0"/>
                  </a:moveTo>
                  <a:lnTo>
                    <a:pt x="0" y="0"/>
                  </a:lnTo>
                  <a:lnTo>
                    <a:pt x="17663" y="14135"/>
                  </a:lnTo>
                  <a:lnTo>
                    <a:pt x="32691" y="30015"/>
                  </a:lnTo>
                  <a:lnTo>
                    <a:pt x="56543" y="67089"/>
                  </a:lnTo>
                  <a:lnTo>
                    <a:pt x="70687" y="108582"/>
                  </a:lnTo>
                  <a:lnTo>
                    <a:pt x="75107" y="151836"/>
                  </a:lnTo>
                  <a:lnTo>
                    <a:pt x="74223" y="173911"/>
                  </a:lnTo>
                  <a:lnTo>
                    <a:pt x="64499" y="217165"/>
                  </a:lnTo>
                  <a:lnTo>
                    <a:pt x="45935" y="256882"/>
                  </a:lnTo>
                  <a:lnTo>
                    <a:pt x="17663" y="290426"/>
                  </a:lnTo>
                  <a:lnTo>
                    <a:pt x="0" y="304550"/>
                  </a:lnTo>
                  <a:lnTo>
                    <a:pt x="15895" y="304550"/>
                  </a:lnTo>
                  <a:lnTo>
                    <a:pt x="52123" y="274537"/>
                  </a:lnTo>
                  <a:lnTo>
                    <a:pt x="77760" y="237462"/>
                  </a:lnTo>
                  <a:lnTo>
                    <a:pt x="93655" y="195969"/>
                  </a:lnTo>
                  <a:lnTo>
                    <a:pt x="98959" y="151836"/>
                  </a:lnTo>
                  <a:lnTo>
                    <a:pt x="97191" y="129760"/>
                  </a:lnTo>
                  <a:lnTo>
                    <a:pt x="86582" y="87404"/>
                  </a:lnTo>
                  <a:lnTo>
                    <a:pt x="66267" y="47672"/>
                  </a:lnTo>
                  <a:lnTo>
                    <a:pt x="35343" y="14135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3">
            <a:extLst>
              <a:ext uri="{FF2B5EF4-FFF2-40B4-BE49-F238E27FC236}">
                <a16:creationId xmlns:a16="http://schemas.microsoft.com/office/drawing/2014/main" id="{0402C2D2-754F-A004-4514-0C8DAF17E8BB}"/>
              </a:ext>
            </a:extLst>
          </p:cNvPr>
          <p:cNvSpPr/>
          <p:nvPr/>
        </p:nvSpPr>
        <p:spPr>
          <a:xfrm>
            <a:off x="6564762" y="5426186"/>
            <a:ext cx="231140" cy="12700"/>
          </a:xfrm>
          <a:custGeom>
            <a:avLst/>
            <a:gdLst/>
            <a:ahLst/>
            <a:cxnLst/>
            <a:rect l="l" t="t" r="r" b="b"/>
            <a:pathLst>
              <a:path w="231140" h="12700">
                <a:moveTo>
                  <a:pt x="227871" y="0"/>
                </a:moveTo>
                <a:lnTo>
                  <a:pt x="6188" y="0"/>
                </a:lnTo>
                <a:lnTo>
                  <a:pt x="2773" y="0"/>
                </a:lnTo>
                <a:lnTo>
                  <a:pt x="0" y="2761"/>
                </a:lnTo>
                <a:lnTo>
                  <a:pt x="0" y="9579"/>
                </a:lnTo>
                <a:lnTo>
                  <a:pt x="2773" y="12358"/>
                </a:lnTo>
                <a:lnTo>
                  <a:pt x="227871" y="12358"/>
                </a:lnTo>
                <a:lnTo>
                  <a:pt x="230627" y="9579"/>
                </a:lnTo>
                <a:lnTo>
                  <a:pt x="230627" y="2761"/>
                </a:lnTo>
                <a:lnTo>
                  <a:pt x="227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4">
            <a:extLst>
              <a:ext uri="{FF2B5EF4-FFF2-40B4-BE49-F238E27FC236}">
                <a16:creationId xmlns:a16="http://schemas.microsoft.com/office/drawing/2014/main" id="{32BEF746-0470-B2EA-DAC4-A61E8FA0EB65}"/>
              </a:ext>
            </a:extLst>
          </p:cNvPr>
          <p:cNvSpPr/>
          <p:nvPr/>
        </p:nvSpPr>
        <p:spPr>
          <a:xfrm>
            <a:off x="6564762" y="5492378"/>
            <a:ext cx="231140" cy="12700"/>
          </a:xfrm>
          <a:custGeom>
            <a:avLst/>
            <a:gdLst/>
            <a:ahLst/>
            <a:cxnLst/>
            <a:rect l="l" t="t" r="r" b="b"/>
            <a:pathLst>
              <a:path w="231140" h="12700">
                <a:moveTo>
                  <a:pt x="227871" y="0"/>
                </a:moveTo>
                <a:lnTo>
                  <a:pt x="6188" y="0"/>
                </a:lnTo>
                <a:lnTo>
                  <a:pt x="2773" y="0"/>
                </a:lnTo>
                <a:lnTo>
                  <a:pt x="0" y="2778"/>
                </a:lnTo>
                <a:lnTo>
                  <a:pt x="0" y="9596"/>
                </a:lnTo>
                <a:lnTo>
                  <a:pt x="2773" y="12358"/>
                </a:lnTo>
                <a:lnTo>
                  <a:pt x="227871" y="12358"/>
                </a:lnTo>
                <a:lnTo>
                  <a:pt x="230627" y="9596"/>
                </a:lnTo>
                <a:lnTo>
                  <a:pt x="230627" y="2778"/>
                </a:lnTo>
                <a:lnTo>
                  <a:pt x="2278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5">
            <a:extLst>
              <a:ext uri="{FF2B5EF4-FFF2-40B4-BE49-F238E27FC236}">
                <a16:creationId xmlns:a16="http://schemas.microsoft.com/office/drawing/2014/main" id="{852832D5-A755-5524-87DD-103D48583CD0}"/>
              </a:ext>
            </a:extLst>
          </p:cNvPr>
          <p:cNvGrpSpPr/>
          <p:nvPr/>
        </p:nvGrpSpPr>
        <p:grpSpPr>
          <a:xfrm>
            <a:off x="6875819" y="5303484"/>
            <a:ext cx="835660" cy="324485"/>
            <a:chOff x="6875819" y="5303484"/>
            <a:chExt cx="835660" cy="324485"/>
          </a:xfrm>
        </p:grpSpPr>
        <p:sp>
          <p:nvSpPr>
            <p:cNvPr id="79" name="object 76">
              <a:extLst>
                <a:ext uri="{FF2B5EF4-FFF2-40B4-BE49-F238E27FC236}">
                  <a16:creationId xmlns:a16="http://schemas.microsoft.com/office/drawing/2014/main" id="{ECA14F57-D6F7-96F1-5C5B-0D5E8FE2D90E}"/>
                </a:ext>
              </a:extLst>
            </p:cNvPr>
            <p:cNvSpPr/>
            <p:nvPr/>
          </p:nvSpPr>
          <p:spPr>
            <a:xfrm>
              <a:off x="6875819" y="5310544"/>
              <a:ext cx="323850" cy="257175"/>
            </a:xfrm>
            <a:custGeom>
              <a:avLst/>
              <a:gdLst/>
              <a:ahLst/>
              <a:cxnLst/>
              <a:rect l="l" t="t" r="r" b="b"/>
              <a:pathLst>
                <a:path w="323850" h="257175">
                  <a:moveTo>
                    <a:pt x="11475" y="217147"/>
                  </a:moveTo>
                  <a:lnTo>
                    <a:pt x="8822" y="219805"/>
                  </a:lnTo>
                  <a:lnTo>
                    <a:pt x="5286" y="224207"/>
                  </a:lnTo>
                  <a:lnTo>
                    <a:pt x="2634" y="230386"/>
                  </a:lnTo>
                  <a:lnTo>
                    <a:pt x="0" y="239223"/>
                  </a:lnTo>
                  <a:lnTo>
                    <a:pt x="0" y="243641"/>
                  </a:lnTo>
                  <a:lnTo>
                    <a:pt x="28271" y="256875"/>
                  </a:lnTo>
                  <a:lnTo>
                    <a:pt x="32691" y="255991"/>
                  </a:lnTo>
                  <a:lnTo>
                    <a:pt x="58693" y="227745"/>
                  </a:lnTo>
                  <a:lnTo>
                    <a:pt x="37995" y="227745"/>
                  </a:lnTo>
                  <a:lnTo>
                    <a:pt x="30039" y="226865"/>
                  </a:lnTo>
                  <a:lnTo>
                    <a:pt x="22083" y="224207"/>
                  </a:lnTo>
                  <a:lnTo>
                    <a:pt x="16779" y="221566"/>
                  </a:lnTo>
                  <a:lnTo>
                    <a:pt x="13243" y="218028"/>
                  </a:lnTo>
                  <a:lnTo>
                    <a:pt x="11475" y="217147"/>
                  </a:lnTo>
                  <a:close/>
                </a:path>
                <a:path w="323850" h="257175">
                  <a:moveTo>
                    <a:pt x="135187" y="60910"/>
                  </a:moveTo>
                  <a:lnTo>
                    <a:pt x="107799" y="60910"/>
                  </a:lnTo>
                  <a:lnTo>
                    <a:pt x="129016" y="122701"/>
                  </a:lnTo>
                  <a:lnTo>
                    <a:pt x="151983" y="183611"/>
                  </a:lnTo>
                  <a:lnTo>
                    <a:pt x="179371" y="235685"/>
                  </a:lnTo>
                  <a:lnTo>
                    <a:pt x="192631" y="248923"/>
                  </a:lnTo>
                  <a:lnTo>
                    <a:pt x="201471" y="245402"/>
                  </a:lnTo>
                  <a:lnTo>
                    <a:pt x="208544" y="240103"/>
                  </a:lnTo>
                  <a:lnTo>
                    <a:pt x="210312" y="237462"/>
                  </a:lnTo>
                  <a:lnTo>
                    <a:pt x="211196" y="235685"/>
                  </a:lnTo>
                  <a:lnTo>
                    <a:pt x="211411" y="235685"/>
                  </a:lnTo>
                  <a:lnTo>
                    <a:pt x="214212" y="224207"/>
                  </a:lnTo>
                  <a:lnTo>
                    <a:pt x="203240" y="224207"/>
                  </a:lnTo>
                  <a:lnTo>
                    <a:pt x="188211" y="198610"/>
                  </a:lnTo>
                  <a:lnTo>
                    <a:pt x="175835" y="171253"/>
                  </a:lnTo>
                  <a:lnTo>
                    <a:pt x="160823" y="135059"/>
                  </a:lnTo>
                  <a:lnTo>
                    <a:pt x="147563" y="97984"/>
                  </a:lnTo>
                  <a:lnTo>
                    <a:pt x="135187" y="60910"/>
                  </a:lnTo>
                  <a:close/>
                </a:path>
                <a:path w="323850" h="257175">
                  <a:moveTo>
                    <a:pt x="211411" y="235685"/>
                  </a:moveTo>
                  <a:lnTo>
                    <a:pt x="211196" y="235685"/>
                  </a:lnTo>
                  <a:lnTo>
                    <a:pt x="211196" y="236565"/>
                  </a:lnTo>
                  <a:lnTo>
                    <a:pt x="211411" y="235685"/>
                  </a:lnTo>
                  <a:close/>
                </a:path>
                <a:path w="323850" h="257175">
                  <a:moveTo>
                    <a:pt x="121943" y="21178"/>
                  </a:moveTo>
                  <a:lnTo>
                    <a:pt x="95423" y="70610"/>
                  </a:lnTo>
                  <a:lnTo>
                    <a:pt x="88350" y="105924"/>
                  </a:lnTo>
                  <a:lnTo>
                    <a:pt x="68035" y="177432"/>
                  </a:lnTo>
                  <a:lnTo>
                    <a:pt x="53891" y="214507"/>
                  </a:lnTo>
                  <a:lnTo>
                    <a:pt x="42416" y="227745"/>
                  </a:lnTo>
                  <a:lnTo>
                    <a:pt x="58693" y="227745"/>
                  </a:lnTo>
                  <a:lnTo>
                    <a:pt x="69803" y="202148"/>
                  </a:lnTo>
                  <a:lnTo>
                    <a:pt x="74223" y="188910"/>
                  </a:lnTo>
                  <a:lnTo>
                    <a:pt x="77759" y="177432"/>
                  </a:lnTo>
                  <a:lnTo>
                    <a:pt x="87466" y="148297"/>
                  </a:lnTo>
                  <a:lnTo>
                    <a:pt x="95423" y="119162"/>
                  </a:lnTo>
                  <a:lnTo>
                    <a:pt x="102495" y="90045"/>
                  </a:lnTo>
                  <a:lnTo>
                    <a:pt x="107799" y="60910"/>
                  </a:lnTo>
                  <a:lnTo>
                    <a:pt x="135187" y="60910"/>
                  </a:lnTo>
                  <a:lnTo>
                    <a:pt x="123711" y="22955"/>
                  </a:lnTo>
                  <a:lnTo>
                    <a:pt x="121943" y="21178"/>
                  </a:lnTo>
                  <a:close/>
                </a:path>
                <a:path w="323850" h="257175">
                  <a:moveTo>
                    <a:pt x="320763" y="0"/>
                  </a:moveTo>
                  <a:lnTo>
                    <a:pt x="280999" y="7059"/>
                  </a:lnTo>
                  <a:lnTo>
                    <a:pt x="254496" y="41493"/>
                  </a:lnTo>
                  <a:lnTo>
                    <a:pt x="247424" y="59149"/>
                  </a:lnTo>
                  <a:lnTo>
                    <a:pt x="244771" y="68850"/>
                  </a:lnTo>
                  <a:lnTo>
                    <a:pt x="242119" y="76789"/>
                  </a:lnTo>
                  <a:lnTo>
                    <a:pt x="239467" y="85626"/>
                  </a:lnTo>
                  <a:lnTo>
                    <a:pt x="219135" y="159775"/>
                  </a:lnTo>
                  <a:lnTo>
                    <a:pt x="203240" y="224207"/>
                  </a:lnTo>
                  <a:lnTo>
                    <a:pt x="214212" y="224207"/>
                  </a:lnTo>
                  <a:lnTo>
                    <a:pt x="228859" y="164194"/>
                  </a:lnTo>
                  <a:lnTo>
                    <a:pt x="248308" y="91805"/>
                  </a:lnTo>
                  <a:lnTo>
                    <a:pt x="252728" y="76789"/>
                  </a:lnTo>
                  <a:lnTo>
                    <a:pt x="256264" y="64431"/>
                  </a:lnTo>
                  <a:lnTo>
                    <a:pt x="259783" y="55611"/>
                  </a:lnTo>
                  <a:lnTo>
                    <a:pt x="261551" y="49432"/>
                  </a:lnTo>
                  <a:lnTo>
                    <a:pt x="262435" y="45014"/>
                  </a:lnTo>
                  <a:lnTo>
                    <a:pt x="263319" y="42373"/>
                  </a:lnTo>
                  <a:lnTo>
                    <a:pt x="264203" y="41493"/>
                  </a:lnTo>
                  <a:lnTo>
                    <a:pt x="263319" y="41493"/>
                  </a:lnTo>
                  <a:lnTo>
                    <a:pt x="273927" y="34416"/>
                  </a:lnTo>
                  <a:lnTo>
                    <a:pt x="285419" y="30895"/>
                  </a:lnTo>
                  <a:lnTo>
                    <a:pt x="297796" y="29134"/>
                  </a:lnTo>
                  <a:lnTo>
                    <a:pt x="311039" y="28237"/>
                  </a:lnTo>
                  <a:lnTo>
                    <a:pt x="313691" y="27357"/>
                  </a:lnTo>
                  <a:lnTo>
                    <a:pt x="323415" y="4418"/>
                  </a:lnTo>
                  <a:lnTo>
                    <a:pt x="322531" y="880"/>
                  </a:lnTo>
                  <a:lnTo>
                    <a:pt x="320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A0909E9-AD4C-7863-573E-0C2F0CBC7AC9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14107" y="5418229"/>
              <a:ext cx="225340" cy="187148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AFBF0BC-ED1B-8DFE-D7A9-C1EAB6882536}"/>
                </a:ext>
              </a:extLst>
            </p:cNvPr>
            <p:cNvSpPr/>
            <p:nvPr/>
          </p:nvSpPr>
          <p:spPr>
            <a:xfrm>
              <a:off x="7199224" y="5303494"/>
              <a:ext cx="511809" cy="324485"/>
            </a:xfrm>
            <a:custGeom>
              <a:avLst/>
              <a:gdLst/>
              <a:ahLst/>
              <a:cxnLst/>
              <a:rect l="l" t="t" r="r" b="b"/>
              <a:pathLst>
                <a:path w="511809" h="324485">
                  <a:moveTo>
                    <a:pt x="98094" y="0"/>
                  </a:moveTo>
                  <a:lnTo>
                    <a:pt x="82181" y="0"/>
                  </a:lnTo>
                  <a:lnTo>
                    <a:pt x="62738" y="14998"/>
                  </a:lnTo>
                  <a:lnTo>
                    <a:pt x="31813" y="51193"/>
                  </a:lnTo>
                  <a:lnTo>
                    <a:pt x="11493" y="92684"/>
                  </a:lnTo>
                  <a:lnTo>
                    <a:pt x="889" y="138582"/>
                  </a:lnTo>
                  <a:lnTo>
                    <a:pt x="0" y="161531"/>
                  </a:lnTo>
                  <a:lnTo>
                    <a:pt x="889" y="185369"/>
                  </a:lnTo>
                  <a:lnTo>
                    <a:pt x="11493" y="231267"/>
                  </a:lnTo>
                  <a:lnTo>
                    <a:pt x="31813" y="272757"/>
                  </a:lnTo>
                  <a:lnTo>
                    <a:pt x="62738" y="308952"/>
                  </a:lnTo>
                  <a:lnTo>
                    <a:pt x="82181" y="323951"/>
                  </a:lnTo>
                  <a:lnTo>
                    <a:pt x="98094" y="323951"/>
                  </a:lnTo>
                  <a:lnTo>
                    <a:pt x="80416" y="308952"/>
                  </a:lnTo>
                  <a:lnTo>
                    <a:pt x="65392" y="292176"/>
                  </a:lnTo>
                  <a:lnTo>
                    <a:pt x="42418" y="252463"/>
                  </a:lnTo>
                  <a:lnTo>
                    <a:pt x="28282" y="208330"/>
                  </a:lnTo>
                  <a:lnTo>
                    <a:pt x="22974" y="161531"/>
                  </a:lnTo>
                  <a:lnTo>
                    <a:pt x="24739" y="138582"/>
                  </a:lnTo>
                  <a:lnTo>
                    <a:pt x="33578" y="92684"/>
                  </a:lnTo>
                  <a:lnTo>
                    <a:pt x="53035" y="51193"/>
                  </a:lnTo>
                  <a:lnTo>
                    <a:pt x="80416" y="14998"/>
                  </a:lnTo>
                  <a:lnTo>
                    <a:pt x="98094" y="0"/>
                  </a:lnTo>
                  <a:close/>
                </a:path>
                <a:path w="511809" h="324485">
                  <a:moveTo>
                    <a:pt x="511644" y="245211"/>
                  </a:moveTo>
                  <a:lnTo>
                    <a:pt x="510070" y="243624"/>
                  </a:lnTo>
                  <a:lnTo>
                    <a:pt x="386168" y="243624"/>
                  </a:lnTo>
                  <a:lnTo>
                    <a:pt x="384213" y="243624"/>
                  </a:lnTo>
                  <a:lnTo>
                    <a:pt x="382638" y="245211"/>
                  </a:lnTo>
                  <a:lnTo>
                    <a:pt x="382638" y="249110"/>
                  </a:lnTo>
                  <a:lnTo>
                    <a:pt x="384213" y="250698"/>
                  </a:lnTo>
                  <a:lnTo>
                    <a:pt x="510070" y="250698"/>
                  </a:lnTo>
                  <a:lnTo>
                    <a:pt x="511644" y="249110"/>
                  </a:lnTo>
                  <a:lnTo>
                    <a:pt x="511644" y="245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F1214E4F-D69E-57D4-1083-FD297004EE57}"/>
              </a:ext>
            </a:extLst>
          </p:cNvPr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62137" y="5479139"/>
            <a:ext cx="71571" cy="123588"/>
          </a:xfrm>
          <a:prstGeom prst="rect">
            <a:avLst/>
          </a:prstGeom>
        </p:spPr>
      </p:pic>
      <p:sp>
        <p:nvSpPr>
          <p:cNvPr id="83" name="object 80">
            <a:extLst>
              <a:ext uri="{FF2B5EF4-FFF2-40B4-BE49-F238E27FC236}">
                <a16:creationId xmlns:a16="http://schemas.microsoft.com/office/drawing/2014/main" id="{02021586-A742-8029-75E0-974BAAB96527}"/>
              </a:ext>
            </a:extLst>
          </p:cNvPr>
          <p:cNvSpPr/>
          <p:nvPr/>
        </p:nvSpPr>
        <p:spPr>
          <a:xfrm>
            <a:off x="7883196" y="5421767"/>
            <a:ext cx="38100" cy="198120"/>
          </a:xfrm>
          <a:custGeom>
            <a:avLst/>
            <a:gdLst/>
            <a:ahLst/>
            <a:cxnLst/>
            <a:rect l="l" t="t" r="r" b="b"/>
            <a:pathLst>
              <a:path w="38100" h="198120">
                <a:moveTo>
                  <a:pt x="18547" y="0"/>
                </a:moveTo>
                <a:lnTo>
                  <a:pt x="11492" y="880"/>
                </a:lnTo>
                <a:lnTo>
                  <a:pt x="5304" y="5298"/>
                </a:lnTo>
                <a:lnTo>
                  <a:pt x="884" y="10597"/>
                </a:lnTo>
                <a:lnTo>
                  <a:pt x="0" y="17656"/>
                </a:lnTo>
                <a:lnTo>
                  <a:pt x="884" y="24716"/>
                </a:lnTo>
                <a:lnTo>
                  <a:pt x="5304" y="30015"/>
                </a:lnTo>
                <a:lnTo>
                  <a:pt x="11492" y="34433"/>
                </a:lnTo>
                <a:lnTo>
                  <a:pt x="18547" y="35313"/>
                </a:lnTo>
                <a:lnTo>
                  <a:pt x="25619" y="34433"/>
                </a:lnTo>
                <a:lnTo>
                  <a:pt x="31807" y="30015"/>
                </a:lnTo>
                <a:lnTo>
                  <a:pt x="35343" y="24716"/>
                </a:lnTo>
                <a:lnTo>
                  <a:pt x="37111" y="17656"/>
                </a:lnTo>
                <a:lnTo>
                  <a:pt x="35343" y="10597"/>
                </a:lnTo>
                <a:lnTo>
                  <a:pt x="31807" y="5298"/>
                </a:lnTo>
                <a:lnTo>
                  <a:pt x="25619" y="880"/>
                </a:lnTo>
                <a:lnTo>
                  <a:pt x="18547" y="0"/>
                </a:lnTo>
                <a:close/>
              </a:path>
              <a:path w="38100" h="198120">
                <a:moveTo>
                  <a:pt x="37995" y="135059"/>
                </a:moveTo>
                <a:lnTo>
                  <a:pt x="27387" y="135059"/>
                </a:lnTo>
                <a:lnTo>
                  <a:pt x="26503" y="150065"/>
                </a:lnTo>
                <a:lnTo>
                  <a:pt x="22083" y="164189"/>
                </a:lnTo>
                <a:lnTo>
                  <a:pt x="15011" y="177430"/>
                </a:lnTo>
                <a:lnTo>
                  <a:pt x="6188" y="188905"/>
                </a:lnTo>
                <a:lnTo>
                  <a:pt x="4420" y="192436"/>
                </a:lnTo>
                <a:lnTo>
                  <a:pt x="6188" y="195968"/>
                </a:lnTo>
                <a:lnTo>
                  <a:pt x="7072" y="195968"/>
                </a:lnTo>
                <a:lnTo>
                  <a:pt x="9724" y="197733"/>
                </a:lnTo>
                <a:lnTo>
                  <a:pt x="13260" y="195968"/>
                </a:lnTo>
                <a:lnTo>
                  <a:pt x="13260" y="195084"/>
                </a:lnTo>
                <a:lnTo>
                  <a:pt x="23851" y="182726"/>
                </a:lnTo>
                <a:lnTo>
                  <a:pt x="31807" y="167720"/>
                </a:lnTo>
                <a:lnTo>
                  <a:pt x="36227" y="151830"/>
                </a:lnTo>
                <a:lnTo>
                  <a:pt x="37810" y="136819"/>
                </a:lnTo>
                <a:lnTo>
                  <a:pt x="37903" y="135939"/>
                </a:lnTo>
                <a:lnTo>
                  <a:pt x="37995" y="135059"/>
                </a:lnTo>
                <a:close/>
              </a:path>
              <a:path w="38100" h="198120">
                <a:moveTo>
                  <a:pt x="18547" y="100625"/>
                </a:moveTo>
                <a:lnTo>
                  <a:pt x="10608" y="102403"/>
                </a:lnTo>
                <a:lnTo>
                  <a:pt x="4420" y="106804"/>
                </a:lnTo>
                <a:lnTo>
                  <a:pt x="884" y="112103"/>
                </a:lnTo>
                <a:lnTo>
                  <a:pt x="110" y="118282"/>
                </a:lnTo>
                <a:lnTo>
                  <a:pt x="0" y="119162"/>
                </a:lnTo>
                <a:lnTo>
                  <a:pt x="758" y="124461"/>
                </a:lnTo>
                <a:lnTo>
                  <a:pt x="884" y="125342"/>
                </a:lnTo>
                <a:lnTo>
                  <a:pt x="4420" y="131521"/>
                </a:lnTo>
                <a:lnTo>
                  <a:pt x="10608" y="135939"/>
                </a:lnTo>
                <a:lnTo>
                  <a:pt x="18547" y="136819"/>
                </a:lnTo>
                <a:lnTo>
                  <a:pt x="23851" y="136819"/>
                </a:lnTo>
                <a:lnTo>
                  <a:pt x="27387" y="135059"/>
                </a:lnTo>
                <a:lnTo>
                  <a:pt x="37995" y="135059"/>
                </a:lnTo>
                <a:lnTo>
                  <a:pt x="37185" y="125342"/>
                </a:lnTo>
                <a:lnTo>
                  <a:pt x="37111" y="124461"/>
                </a:lnTo>
                <a:lnTo>
                  <a:pt x="36353" y="119162"/>
                </a:lnTo>
                <a:lnTo>
                  <a:pt x="36227" y="118282"/>
                </a:lnTo>
                <a:lnTo>
                  <a:pt x="34459" y="112983"/>
                </a:lnTo>
                <a:lnTo>
                  <a:pt x="28271" y="104164"/>
                </a:lnTo>
                <a:lnTo>
                  <a:pt x="23851" y="101523"/>
                </a:lnTo>
                <a:lnTo>
                  <a:pt x="18547" y="100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4" name="object 81">
            <a:extLst>
              <a:ext uri="{FF2B5EF4-FFF2-40B4-BE49-F238E27FC236}">
                <a16:creationId xmlns:a16="http://schemas.microsoft.com/office/drawing/2014/main" id="{E938E798-74FE-4297-F365-07CB2145DAF4}"/>
              </a:ext>
            </a:extLst>
          </p:cNvPr>
          <p:cNvGrpSpPr/>
          <p:nvPr/>
        </p:nvGrpSpPr>
        <p:grpSpPr>
          <a:xfrm>
            <a:off x="7986576" y="5418229"/>
            <a:ext cx="283210" cy="208915"/>
            <a:chOff x="7986576" y="5418229"/>
            <a:chExt cx="283210" cy="208915"/>
          </a:xfrm>
        </p:grpSpPr>
        <p:pic>
          <p:nvPicPr>
            <p:cNvPr id="85" name="object 82">
              <a:extLst>
                <a:ext uri="{FF2B5EF4-FFF2-40B4-BE49-F238E27FC236}">
                  <a16:creationId xmlns:a16="http://schemas.microsoft.com/office/drawing/2014/main" id="{F9ABBB89-16DC-B4C3-2F9D-816F7112E65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86576" y="5418229"/>
              <a:ext cx="177620" cy="208333"/>
            </a:xfrm>
            <a:prstGeom prst="rect">
              <a:avLst/>
            </a:prstGeom>
          </p:spPr>
        </p:pic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1C075105-2B9C-C582-D89B-F692C685FCEF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84529" y="5478259"/>
              <a:ext cx="84832" cy="127118"/>
            </a:xfrm>
            <a:prstGeom prst="rect">
              <a:avLst/>
            </a:prstGeom>
          </p:spPr>
        </p:pic>
      </p:grpSp>
      <p:grpSp>
        <p:nvGrpSpPr>
          <p:cNvPr id="87" name="object 84">
            <a:extLst>
              <a:ext uri="{FF2B5EF4-FFF2-40B4-BE49-F238E27FC236}">
                <a16:creationId xmlns:a16="http://schemas.microsoft.com/office/drawing/2014/main" id="{31F62BF4-E796-0493-E907-8E2F34895FA4}"/>
              </a:ext>
            </a:extLst>
          </p:cNvPr>
          <p:cNvGrpSpPr/>
          <p:nvPr/>
        </p:nvGrpSpPr>
        <p:grpSpPr>
          <a:xfrm>
            <a:off x="8345353" y="5313184"/>
            <a:ext cx="341630" cy="304800"/>
            <a:chOff x="8345353" y="5313184"/>
            <a:chExt cx="341630" cy="304800"/>
          </a:xfrm>
        </p:grpSpPr>
        <p:pic>
          <p:nvPicPr>
            <p:cNvPr id="88" name="object 85">
              <a:extLst>
                <a:ext uri="{FF2B5EF4-FFF2-40B4-BE49-F238E27FC236}">
                  <a16:creationId xmlns:a16="http://schemas.microsoft.com/office/drawing/2014/main" id="{ABC9EEED-9835-A231-5C48-6BA1D92EDA46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61109" y="5418229"/>
              <a:ext cx="225340" cy="187148"/>
            </a:xfrm>
            <a:prstGeom prst="rect">
              <a:avLst/>
            </a:prstGeom>
          </p:spPr>
        </p:pic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5EB14EF9-40F3-93C1-88D5-CB31C41CCDE4}"/>
                </a:ext>
              </a:extLst>
            </p:cNvPr>
            <p:cNvSpPr/>
            <p:nvPr/>
          </p:nvSpPr>
          <p:spPr>
            <a:xfrm>
              <a:off x="8345353" y="5313184"/>
              <a:ext cx="98425" cy="304800"/>
            </a:xfrm>
            <a:custGeom>
              <a:avLst/>
              <a:gdLst/>
              <a:ahLst/>
              <a:cxnLst/>
              <a:rect l="l" t="t" r="r" b="b"/>
              <a:pathLst>
                <a:path w="98425" h="304800">
                  <a:moveTo>
                    <a:pt x="98092" y="0"/>
                  </a:moveTo>
                  <a:lnTo>
                    <a:pt x="45952" y="30015"/>
                  </a:lnTo>
                  <a:lnTo>
                    <a:pt x="20315" y="67089"/>
                  </a:lnTo>
                  <a:lnTo>
                    <a:pt x="4420" y="108582"/>
                  </a:lnTo>
                  <a:lnTo>
                    <a:pt x="0" y="151836"/>
                  </a:lnTo>
                  <a:lnTo>
                    <a:pt x="884" y="174791"/>
                  </a:lnTo>
                  <a:lnTo>
                    <a:pt x="11492" y="217165"/>
                  </a:lnTo>
                  <a:lnTo>
                    <a:pt x="31807" y="256882"/>
                  </a:lnTo>
                  <a:lnTo>
                    <a:pt x="62731" y="290426"/>
                  </a:lnTo>
                  <a:lnTo>
                    <a:pt x="98092" y="304550"/>
                  </a:lnTo>
                  <a:lnTo>
                    <a:pt x="80412" y="290426"/>
                  </a:lnTo>
                  <a:lnTo>
                    <a:pt x="65383" y="274537"/>
                  </a:lnTo>
                  <a:lnTo>
                    <a:pt x="41532" y="237462"/>
                  </a:lnTo>
                  <a:lnTo>
                    <a:pt x="27387" y="195969"/>
                  </a:lnTo>
                  <a:lnTo>
                    <a:pt x="22967" y="151836"/>
                  </a:lnTo>
                  <a:lnTo>
                    <a:pt x="24735" y="129760"/>
                  </a:lnTo>
                  <a:lnTo>
                    <a:pt x="33575" y="87404"/>
                  </a:lnTo>
                  <a:lnTo>
                    <a:pt x="52140" y="47672"/>
                  </a:lnTo>
                  <a:lnTo>
                    <a:pt x="80411" y="14135"/>
                  </a:lnTo>
                  <a:lnTo>
                    <a:pt x="98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88D1004-6B1A-7E75-5D56-BFC8C1FA4B61}"/>
              </a:ext>
            </a:extLst>
          </p:cNvPr>
          <p:cNvSpPr/>
          <p:nvPr/>
        </p:nvSpPr>
        <p:spPr>
          <a:xfrm>
            <a:off x="8734169" y="5522393"/>
            <a:ext cx="41275" cy="97155"/>
          </a:xfrm>
          <a:custGeom>
            <a:avLst/>
            <a:gdLst/>
            <a:ahLst/>
            <a:cxnLst/>
            <a:rect l="l" t="t" r="r" b="b"/>
            <a:pathLst>
              <a:path w="41275" h="97154">
                <a:moveTo>
                  <a:pt x="18547" y="0"/>
                </a:moveTo>
                <a:lnTo>
                  <a:pt x="10608" y="1777"/>
                </a:lnTo>
                <a:lnTo>
                  <a:pt x="5304" y="6179"/>
                </a:lnTo>
                <a:lnTo>
                  <a:pt x="1768" y="11477"/>
                </a:lnTo>
                <a:lnTo>
                  <a:pt x="0" y="18537"/>
                </a:lnTo>
                <a:lnTo>
                  <a:pt x="1768" y="24716"/>
                </a:lnTo>
                <a:lnTo>
                  <a:pt x="5304" y="30895"/>
                </a:lnTo>
                <a:lnTo>
                  <a:pt x="10608" y="35313"/>
                </a:lnTo>
                <a:lnTo>
                  <a:pt x="18547" y="36194"/>
                </a:lnTo>
                <a:lnTo>
                  <a:pt x="22967" y="36194"/>
                </a:lnTo>
                <a:lnTo>
                  <a:pt x="26503" y="35313"/>
                </a:lnTo>
                <a:lnTo>
                  <a:pt x="30039" y="33553"/>
                </a:lnTo>
                <a:lnTo>
                  <a:pt x="30039" y="31792"/>
                </a:lnTo>
                <a:lnTo>
                  <a:pt x="30923" y="31792"/>
                </a:lnTo>
                <a:lnTo>
                  <a:pt x="16779" y="76805"/>
                </a:lnTo>
                <a:lnTo>
                  <a:pt x="6188" y="88279"/>
                </a:lnTo>
                <a:lnTo>
                  <a:pt x="4420" y="91811"/>
                </a:lnTo>
                <a:lnTo>
                  <a:pt x="6188" y="94458"/>
                </a:lnTo>
                <a:lnTo>
                  <a:pt x="7072" y="96224"/>
                </a:lnTo>
                <a:lnTo>
                  <a:pt x="9724" y="97108"/>
                </a:lnTo>
                <a:lnTo>
                  <a:pt x="37111" y="60031"/>
                </a:lnTo>
                <a:lnTo>
                  <a:pt x="38879" y="51205"/>
                </a:lnTo>
                <a:lnTo>
                  <a:pt x="40648" y="43260"/>
                </a:lnTo>
                <a:lnTo>
                  <a:pt x="30039" y="3538"/>
                </a:lnTo>
                <a:lnTo>
                  <a:pt x="24735" y="897"/>
                </a:lnTo>
                <a:lnTo>
                  <a:pt x="18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88">
            <a:extLst>
              <a:ext uri="{FF2B5EF4-FFF2-40B4-BE49-F238E27FC236}">
                <a16:creationId xmlns:a16="http://schemas.microsoft.com/office/drawing/2014/main" id="{0DA0E07C-ADCE-BBBF-675E-092D2FB2066A}"/>
              </a:ext>
            </a:extLst>
          </p:cNvPr>
          <p:cNvGrpSpPr/>
          <p:nvPr/>
        </p:nvGrpSpPr>
        <p:grpSpPr>
          <a:xfrm>
            <a:off x="8835781" y="5313184"/>
            <a:ext cx="209550" cy="304800"/>
            <a:chOff x="8835781" y="5313184"/>
            <a:chExt cx="209550" cy="304800"/>
          </a:xfrm>
        </p:grpSpPr>
        <p:pic>
          <p:nvPicPr>
            <p:cNvPr id="92" name="object 89">
              <a:extLst>
                <a:ext uri="{FF2B5EF4-FFF2-40B4-BE49-F238E27FC236}">
                  <a16:creationId xmlns:a16="http://schemas.microsoft.com/office/drawing/2014/main" id="{34FBA1D0-1F5D-41F8-93C2-0722C5702913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35781" y="5360857"/>
              <a:ext cx="93672" cy="202148"/>
            </a:xfrm>
            <a:prstGeom prst="rect">
              <a:avLst/>
            </a:prstGeom>
          </p:spPr>
        </p:pic>
        <p:sp>
          <p:nvSpPr>
            <p:cNvPr id="93" name="object 90">
              <a:extLst>
                <a:ext uri="{FF2B5EF4-FFF2-40B4-BE49-F238E27FC236}">
                  <a16:creationId xmlns:a16="http://schemas.microsoft.com/office/drawing/2014/main" id="{817E553A-0E7B-46E7-3F04-E669393FE968}"/>
                </a:ext>
              </a:extLst>
            </p:cNvPr>
            <p:cNvSpPr/>
            <p:nvPr/>
          </p:nvSpPr>
          <p:spPr>
            <a:xfrm>
              <a:off x="8947134" y="5313184"/>
              <a:ext cx="98425" cy="304800"/>
            </a:xfrm>
            <a:custGeom>
              <a:avLst/>
              <a:gdLst/>
              <a:ahLst/>
              <a:cxnLst/>
              <a:rect l="l" t="t" r="r" b="b"/>
              <a:pathLst>
                <a:path w="98425" h="304800">
                  <a:moveTo>
                    <a:pt x="15895" y="0"/>
                  </a:moveTo>
                  <a:lnTo>
                    <a:pt x="0" y="0"/>
                  </a:lnTo>
                  <a:lnTo>
                    <a:pt x="17663" y="14135"/>
                  </a:lnTo>
                  <a:lnTo>
                    <a:pt x="32691" y="30015"/>
                  </a:lnTo>
                  <a:lnTo>
                    <a:pt x="55676" y="67089"/>
                  </a:lnTo>
                  <a:lnTo>
                    <a:pt x="69803" y="108582"/>
                  </a:lnTo>
                  <a:lnTo>
                    <a:pt x="74223" y="152716"/>
                  </a:lnTo>
                  <a:lnTo>
                    <a:pt x="73339" y="174791"/>
                  </a:lnTo>
                  <a:lnTo>
                    <a:pt x="64499" y="217165"/>
                  </a:lnTo>
                  <a:lnTo>
                    <a:pt x="45068" y="256882"/>
                  </a:lnTo>
                  <a:lnTo>
                    <a:pt x="17663" y="290426"/>
                  </a:lnTo>
                  <a:lnTo>
                    <a:pt x="0" y="304550"/>
                  </a:lnTo>
                  <a:lnTo>
                    <a:pt x="15895" y="304550"/>
                  </a:lnTo>
                  <a:lnTo>
                    <a:pt x="52140" y="274537"/>
                  </a:lnTo>
                  <a:lnTo>
                    <a:pt x="77760" y="237462"/>
                  </a:lnTo>
                  <a:lnTo>
                    <a:pt x="92788" y="195969"/>
                  </a:lnTo>
                  <a:lnTo>
                    <a:pt x="98075" y="152716"/>
                  </a:lnTo>
                  <a:lnTo>
                    <a:pt x="97208" y="130658"/>
                  </a:lnTo>
                  <a:lnTo>
                    <a:pt x="86600" y="87404"/>
                  </a:lnTo>
                  <a:lnTo>
                    <a:pt x="66267" y="47672"/>
                  </a:lnTo>
                  <a:lnTo>
                    <a:pt x="35343" y="14135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1">
            <a:extLst>
              <a:ext uri="{FF2B5EF4-FFF2-40B4-BE49-F238E27FC236}">
                <a16:creationId xmlns:a16="http://schemas.microsoft.com/office/drawing/2014/main" id="{E238FDA3-2F92-A46E-CC16-DCF6B8156E29}"/>
              </a:ext>
            </a:extLst>
          </p:cNvPr>
          <p:cNvSpPr/>
          <p:nvPr/>
        </p:nvSpPr>
        <p:spPr>
          <a:xfrm>
            <a:off x="9102654" y="5522393"/>
            <a:ext cx="40640" cy="97155"/>
          </a:xfrm>
          <a:custGeom>
            <a:avLst/>
            <a:gdLst/>
            <a:ahLst/>
            <a:cxnLst/>
            <a:rect l="l" t="t" r="r" b="b"/>
            <a:pathLst>
              <a:path w="40640" h="97154">
                <a:moveTo>
                  <a:pt x="40444" y="31792"/>
                </a:moveTo>
                <a:lnTo>
                  <a:pt x="30039" y="31792"/>
                </a:lnTo>
                <a:lnTo>
                  <a:pt x="29935" y="35313"/>
                </a:lnTo>
                <a:lnTo>
                  <a:pt x="28271" y="49439"/>
                </a:lnTo>
                <a:lnTo>
                  <a:pt x="23868" y="63563"/>
                </a:lnTo>
                <a:lnTo>
                  <a:pt x="15912" y="76805"/>
                </a:lnTo>
                <a:lnTo>
                  <a:pt x="5304" y="88279"/>
                </a:lnTo>
                <a:lnTo>
                  <a:pt x="4420" y="91811"/>
                </a:lnTo>
                <a:lnTo>
                  <a:pt x="5304" y="94458"/>
                </a:lnTo>
                <a:lnTo>
                  <a:pt x="6188" y="96224"/>
                </a:lnTo>
                <a:lnTo>
                  <a:pt x="9724" y="97108"/>
                </a:lnTo>
                <a:lnTo>
                  <a:pt x="12376" y="96224"/>
                </a:lnTo>
                <a:lnTo>
                  <a:pt x="36227" y="60031"/>
                </a:lnTo>
                <a:lnTo>
                  <a:pt x="40580" y="33553"/>
                </a:lnTo>
                <a:lnTo>
                  <a:pt x="40444" y="31792"/>
                </a:lnTo>
                <a:close/>
              </a:path>
              <a:path w="40640" h="97154">
                <a:moveTo>
                  <a:pt x="18564" y="0"/>
                </a:moveTo>
                <a:lnTo>
                  <a:pt x="9724" y="1777"/>
                </a:lnTo>
                <a:lnTo>
                  <a:pt x="4420" y="6179"/>
                </a:lnTo>
                <a:lnTo>
                  <a:pt x="884" y="11477"/>
                </a:lnTo>
                <a:lnTo>
                  <a:pt x="0" y="18537"/>
                </a:lnTo>
                <a:lnTo>
                  <a:pt x="884" y="24716"/>
                </a:lnTo>
                <a:lnTo>
                  <a:pt x="4420" y="30895"/>
                </a:lnTo>
                <a:lnTo>
                  <a:pt x="9724" y="35313"/>
                </a:lnTo>
                <a:lnTo>
                  <a:pt x="18564" y="36194"/>
                </a:lnTo>
                <a:lnTo>
                  <a:pt x="25636" y="35313"/>
                </a:lnTo>
                <a:lnTo>
                  <a:pt x="28271" y="34433"/>
                </a:lnTo>
                <a:lnTo>
                  <a:pt x="30039" y="33553"/>
                </a:lnTo>
                <a:lnTo>
                  <a:pt x="30039" y="31792"/>
                </a:lnTo>
                <a:lnTo>
                  <a:pt x="40444" y="31792"/>
                </a:lnTo>
                <a:lnTo>
                  <a:pt x="39763" y="22955"/>
                </a:lnTo>
                <a:lnTo>
                  <a:pt x="36227" y="12358"/>
                </a:lnTo>
                <a:lnTo>
                  <a:pt x="29155" y="3538"/>
                </a:lnTo>
                <a:lnTo>
                  <a:pt x="24752" y="897"/>
                </a:lnTo>
                <a:lnTo>
                  <a:pt x="1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2">
            <a:extLst>
              <a:ext uri="{FF2B5EF4-FFF2-40B4-BE49-F238E27FC236}">
                <a16:creationId xmlns:a16="http://schemas.microsoft.com/office/drawing/2014/main" id="{0E621E7E-3AEB-980C-C474-3B0A6D072070}"/>
              </a:ext>
            </a:extLst>
          </p:cNvPr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212239" y="5343200"/>
            <a:ext cx="197935" cy="215387"/>
          </a:xfrm>
          <a:prstGeom prst="rect">
            <a:avLst/>
          </a:prstGeom>
        </p:spPr>
      </p:pic>
      <p:pic>
        <p:nvPicPr>
          <p:cNvPr id="96" name="object 93">
            <a:extLst>
              <a:ext uri="{FF2B5EF4-FFF2-40B4-BE49-F238E27FC236}">
                <a16:creationId xmlns:a16="http://schemas.microsoft.com/office/drawing/2014/main" id="{2E4640DB-9970-CEC5-90C9-6E7BF2A2BE83}"/>
              </a:ext>
            </a:extLst>
          </p:cNvPr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457011" y="5478259"/>
            <a:ext cx="85716" cy="127118"/>
          </a:xfrm>
          <a:prstGeom prst="rect">
            <a:avLst/>
          </a:prstGeom>
        </p:spPr>
      </p:pic>
      <p:grpSp>
        <p:nvGrpSpPr>
          <p:cNvPr id="97" name="object 94">
            <a:extLst>
              <a:ext uri="{FF2B5EF4-FFF2-40B4-BE49-F238E27FC236}">
                <a16:creationId xmlns:a16="http://schemas.microsoft.com/office/drawing/2014/main" id="{FE243DE6-2B29-95C7-D090-6E53C51E82E7}"/>
              </a:ext>
            </a:extLst>
          </p:cNvPr>
          <p:cNvGrpSpPr/>
          <p:nvPr/>
        </p:nvGrpSpPr>
        <p:grpSpPr>
          <a:xfrm>
            <a:off x="9617835" y="5313184"/>
            <a:ext cx="341630" cy="304800"/>
            <a:chOff x="9617835" y="5313184"/>
            <a:chExt cx="341630" cy="304800"/>
          </a:xfrm>
        </p:grpSpPr>
        <p:pic>
          <p:nvPicPr>
            <p:cNvPr id="98" name="object 95">
              <a:extLst>
                <a:ext uri="{FF2B5EF4-FFF2-40B4-BE49-F238E27FC236}">
                  <a16:creationId xmlns:a16="http://schemas.microsoft.com/office/drawing/2014/main" id="{DE309D45-7987-F95E-99CB-2AFD9EF376DF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733591" y="5418229"/>
              <a:ext cx="225340" cy="187148"/>
            </a:xfrm>
            <a:prstGeom prst="rect">
              <a:avLst/>
            </a:prstGeom>
          </p:spPr>
        </p:pic>
        <p:sp>
          <p:nvSpPr>
            <p:cNvPr id="99" name="object 96">
              <a:extLst>
                <a:ext uri="{FF2B5EF4-FFF2-40B4-BE49-F238E27FC236}">
                  <a16:creationId xmlns:a16="http://schemas.microsoft.com/office/drawing/2014/main" id="{6539AFC0-B9B8-0D8D-A759-E3A3FB6F262C}"/>
                </a:ext>
              </a:extLst>
            </p:cNvPr>
            <p:cNvSpPr/>
            <p:nvPr/>
          </p:nvSpPr>
          <p:spPr>
            <a:xfrm>
              <a:off x="9617835" y="5313184"/>
              <a:ext cx="98425" cy="304800"/>
            </a:xfrm>
            <a:custGeom>
              <a:avLst/>
              <a:gdLst/>
              <a:ahLst/>
              <a:cxnLst/>
              <a:rect l="l" t="t" r="r" b="b"/>
              <a:pathLst>
                <a:path w="98425" h="304800">
                  <a:moveTo>
                    <a:pt x="98092" y="0"/>
                  </a:moveTo>
                  <a:lnTo>
                    <a:pt x="46836" y="30015"/>
                  </a:lnTo>
                  <a:lnTo>
                    <a:pt x="21216" y="67089"/>
                  </a:lnTo>
                  <a:lnTo>
                    <a:pt x="5304" y="108582"/>
                  </a:lnTo>
                  <a:lnTo>
                    <a:pt x="0" y="152716"/>
                  </a:lnTo>
                  <a:lnTo>
                    <a:pt x="1768" y="174791"/>
                  </a:lnTo>
                  <a:lnTo>
                    <a:pt x="11492" y="217165"/>
                  </a:lnTo>
                  <a:lnTo>
                    <a:pt x="32691" y="256882"/>
                  </a:lnTo>
                  <a:lnTo>
                    <a:pt x="63632" y="290426"/>
                  </a:lnTo>
                  <a:lnTo>
                    <a:pt x="98092" y="304550"/>
                  </a:lnTo>
                  <a:lnTo>
                    <a:pt x="81296" y="290426"/>
                  </a:lnTo>
                  <a:lnTo>
                    <a:pt x="65383" y="274537"/>
                  </a:lnTo>
                  <a:lnTo>
                    <a:pt x="42416" y="237462"/>
                  </a:lnTo>
                  <a:lnTo>
                    <a:pt x="28271" y="195969"/>
                  </a:lnTo>
                  <a:lnTo>
                    <a:pt x="23851" y="152716"/>
                  </a:lnTo>
                  <a:lnTo>
                    <a:pt x="24735" y="130658"/>
                  </a:lnTo>
                  <a:lnTo>
                    <a:pt x="34459" y="87404"/>
                  </a:lnTo>
                  <a:lnTo>
                    <a:pt x="53024" y="47672"/>
                  </a:lnTo>
                  <a:lnTo>
                    <a:pt x="81295" y="14135"/>
                  </a:lnTo>
                  <a:lnTo>
                    <a:pt x="980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97">
            <a:extLst>
              <a:ext uri="{FF2B5EF4-FFF2-40B4-BE49-F238E27FC236}">
                <a16:creationId xmlns:a16="http://schemas.microsoft.com/office/drawing/2014/main" id="{A241A102-13B7-81F8-E4E6-489F2853FCF8}"/>
              </a:ext>
            </a:extLst>
          </p:cNvPr>
          <p:cNvSpPr/>
          <p:nvPr/>
        </p:nvSpPr>
        <p:spPr>
          <a:xfrm>
            <a:off x="10007536" y="5522393"/>
            <a:ext cx="40640" cy="97155"/>
          </a:xfrm>
          <a:custGeom>
            <a:avLst/>
            <a:gdLst/>
            <a:ahLst/>
            <a:cxnLst/>
            <a:rect l="l" t="t" r="r" b="b"/>
            <a:pathLst>
              <a:path w="40640" h="97154">
                <a:moveTo>
                  <a:pt x="40444" y="31792"/>
                </a:moveTo>
                <a:lnTo>
                  <a:pt x="30039" y="31792"/>
                </a:lnTo>
                <a:lnTo>
                  <a:pt x="29935" y="35313"/>
                </a:lnTo>
                <a:lnTo>
                  <a:pt x="28271" y="49439"/>
                </a:lnTo>
                <a:lnTo>
                  <a:pt x="23851" y="63563"/>
                </a:lnTo>
                <a:lnTo>
                  <a:pt x="15895" y="76805"/>
                </a:lnTo>
                <a:lnTo>
                  <a:pt x="5304" y="88279"/>
                </a:lnTo>
                <a:lnTo>
                  <a:pt x="4420" y="91811"/>
                </a:lnTo>
                <a:lnTo>
                  <a:pt x="5304" y="94458"/>
                </a:lnTo>
                <a:lnTo>
                  <a:pt x="6188" y="96224"/>
                </a:lnTo>
                <a:lnTo>
                  <a:pt x="9724" y="97108"/>
                </a:lnTo>
                <a:lnTo>
                  <a:pt x="13260" y="96224"/>
                </a:lnTo>
                <a:lnTo>
                  <a:pt x="36227" y="60031"/>
                </a:lnTo>
                <a:lnTo>
                  <a:pt x="40580" y="33553"/>
                </a:lnTo>
                <a:lnTo>
                  <a:pt x="40444" y="31792"/>
                </a:lnTo>
                <a:close/>
              </a:path>
              <a:path w="40640" h="97154">
                <a:moveTo>
                  <a:pt x="18547" y="0"/>
                </a:moveTo>
                <a:lnTo>
                  <a:pt x="10608" y="1777"/>
                </a:lnTo>
                <a:lnTo>
                  <a:pt x="4420" y="6179"/>
                </a:lnTo>
                <a:lnTo>
                  <a:pt x="884" y="11477"/>
                </a:lnTo>
                <a:lnTo>
                  <a:pt x="0" y="18537"/>
                </a:lnTo>
                <a:lnTo>
                  <a:pt x="884" y="24716"/>
                </a:lnTo>
                <a:lnTo>
                  <a:pt x="4420" y="30895"/>
                </a:lnTo>
                <a:lnTo>
                  <a:pt x="10608" y="35313"/>
                </a:lnTo>
                <a:lnTo>
                  <a:pt x="18547" y="36194"/>
                </a:lnTo>
                <a:lnTo>
                  <a:pt x="22083" y="36194"/>
                </a:lnTo>
                <a:lnTo>
                  <a:pt x="25619" y="35313"/>
                </a:lnTo>
                <a:lnTo>
                  <a:pt x="30039" y="33553"/>
                </a:lnTo>
                <a:lnTo>
                  <a:pt x="30039" y="31792"/>
                </a:lnTo>
                <a:lnTo>
                  <a:pt x="40444" y="31792"/>
                </a:lnTo>
                <a:lnTo>
                  <a:pt x="24735" y="897"/>
                </a:lnTo>
                <a:lnTo>
                  <a:pt x="18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98">
            <a:extLst>
              <a:ext uri="{FF2B5EF4-FFF2-40B4-BE49-F238E27FC236}">
                <a16:creationId xmlns:a16="http://schemas.microsoft.com/office/drawing/2014/main" id="{43B045ED-BF1F-641E-E5F8-2B5663E62D3B}"/>
              </a:ext>
            </a:extLst>
          </p:cNvPr>
          <p:cNvGrpSpPr/>
          <p:nvPr/>
        </p:nvGrpSpPr>
        <p:grpSpPr>
          <a:xfrm>
            <a:off x="10108263" y="5313184"/>
            <a:ext cx="210820" cy="304800"/>
            <a:chOff x="10108263" y="5313184"/>
            <a:chExt cx="210820" cy="304800"/>
          </a:xfrm>
        </p:grpSpPr>
        <p:pic>
          <p:nvPicPr>
            <p:cNvPr id="102" name="object 99">
              <a:extLst>
                <a:ext uri="{FF2B5EF4-FFF2-40B4-BE49-F238E27FC236}">
                  <a16:creationId xmlns:a16="http://schemas.microsoft.com/office/drawing/2014/main" id="{110B2665-52A2-65E3-DAF3-3CAA7E1F5BDA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08263" y="5360857"/>
              <a:ext cx="93672" cy="202148"/>
            </a:xfrm>
            <a:prstGeom prst="rect">
              <a:avLst/>
            </a:prstGeom>
          </p:spPr>
        </p:pic>
        <p:sp>
          <p:nvSpPr>
            <p:cNvPr id="103" name="object 100">
              <a:extLst>
                <a:ext uri="{FF2B5EF4-FFF2-40B4-BE49-F238E27FC236}">
                  <a16:creationId xmlns:a16="http://schemas.microsoft.com/office/drawing/2014/main" id="{A4C0754E-8DCF-E819-595B-17A7391296B2}"/>
                </a:ext>
              </a:extLst>
            </p:cNvPr>
            <p:cNvSpPr/>
            <p:nvPr/>
          </p:nvSpPr>
          <p:spPr>
            <a:xfrm>
              <a:off x="10219616" y="5313184"/>
              <a:ext cx="99060" cy="304800"/>
            </a:xfrm>
            <a:custGeom>
              <a:avLst/>
              <a:gdLst/>
              <a:ahLst/>
              <a:cxnLst/>
              <a:rect l="l" t="t" r="r" b="b"/>
              <a:pathLst>
                <a:path w="99059" h="304800">
                  <a:moveTo>
                    <a:pt x="15895" y="0"/>
                  </a:moveTo>
                  <a:lnTo>
                    <a:pt x="0" y="0"/>
                  </a:lnTo>
                  <a:lnTo>
                    <a:pt x="17663" y="14135"/>
                  </a:lnTo>
                  <a:lnTo>
                    <a:pt x="32691" y="30015"/>
                  </a:lnTo>
                  <a:lnTo>
                    <a:pt x="56560" y="67089"/>
                  </a:lnTo>
                  <a:lnTo>
                    <a:pt x="70687" y="108582"/>
                  </a:lnTo>
                  <a:lnTo>
                    <a:pt x="75107" y="152716"/>
                  </a:lnTo>
                  <a:lnTo>
                    <a:pt x="74223" y="174791"/>
                  </a:lnTo>
                  <a:lnTo>
                    <a:pt x="64499" y="217165"/>
                  </a:lnTo>
                  <a:lnTo>
                    <a:pt x="45952" y="256882"/>
                  </a:lnTo>
                  <a:lnTo>
                    <a:pt x="17663" y="290426"/>
                  </a:lnTo>
                  <a:lnTo>
                    <a:pt x="0" y="304550"/>
                  </a:lnTo>
                  <a:lnTo>
                    <a:pt x="15895" y="304550"/>
                  </a:lnTo>
                  <a:lnTo>
                    <a:pt x="52140" y="274537"/>
                  </a:lnTo>
                  <a:lnTo>
                    <a:pt x="77760" y="237462"/>
                  </a:lnTo>
                  <a:lnTo>
                    <a:pt x="93672" y="195969"/>
                  </a:lnTo>
                  <a:lnTo>
                    <a:pt x="98976" y="152716"/>
                  </a:lnTo>
                  <a:lnTo>
                    <a:pt x="97208" y="130658"/>
                  </a:lnTo>
                  <a:lnTo>
                    <a:pt x="86600" y="87404"/>
                  </a:lnTo>
                  <a:lnTo>
                    <a:pt x="66267" y="47672"/>
                  </a:lnTo>
                  <a:lnTo>
                    <a:pt x="35343" y="14135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1">
            <a:extLst>
              <a:ext uri="{FF2B5EF4-FFF2-40B4-BE49-F238E27FC236}">
                <a16:creationId xmlns:a16="http://schemas.microsoft.com/office/drawing/2014/main" id="{4F989BB7-407E-4F54-9DBF-A19EC6F2BCE7}"/>
              </a:ext>
            </a:extLst>
          </p:cNvPr>
          <p:cNvSpPr/>
          <p:nvPr/>
        </p:nvSpPr>
        <p:spPr>
          <a:xfrm>
            <a:off x="10370715" y="5303484"/>
            <a:ext cx="98425" cy="324485"/>
          </a:xfrm>
          <a:custGeom>
            <a:avLst/>
            <a:gdLst/>
            <a:ahLst/>
            <a:cxnLst/>
            <a:rect l="l" t="t" r="r" b="b"/>
            <a:pathLst>
              <a:path w="98425" h="324485">
                <a:moveTo>
                  <a:pt x="15912" y="0"/>
                </a:moveTo>
                <a:lnTo>
                  <a:pt x="0" y="0"/>
                </a:lnTo>
                <a:lnTo>
                  <a:pt x="17680" y="14998"/>
                </a:lnTo>
                <a:lnTo>
                  <a:pt x="32709" y="31775"/>
                </a:lnTo>
                <a:lnTo>
                  <a:pt x="56560" y="71490"/>
                </a:lnTo>
                <a:lnTo>
                  <a:pt x="70705" y="115641"/>
                </a:lnTo>
                <a:lnTo>
                  <a:pt x="75125" y="162416"/>
                </a:lnTo>
                <a:lnTo>
                  <a:pt x="74241" y="185372"/>
                </a:lnTo>
                <a:lnTo>
                  <a:pt x="64516" y="231266"/>
                </a:lnTo>
                <a:lnTo>
                  <a:pt x="45952" y="272761"/>
                </a:lnTo>
                <a:lnTo>
                  <a:pt x="17680" y="308953"/>
                </a:lnTo>
                <a:lnTo>
                  <a:pt x="0" y="323959"/>
                </a:lnTo>
                <a:lnTo>
                  <a:pt x="15912" y="323959"/>
                </a:lnTo>
                <a:lnTo>
                  <a:pt x="52140" y="292182"/>
                </a:lnTo>
                <a:lnTo>
                  <a:pt x="77760" y="252461"/>
                </a:lnTo>
                <a:lnTo>
                  <a:pt x="93672" y="208328"/>
                </a:lnTo>
                <a:lnTo>
                  <a:pt x="98092" y="162416"/>
                </a:lnTo>
                <a:lnTo>
                  <a:pt x="97208" y="138580"/>
                </a:lnTo>
                <a:lnTo>
                  <a:pt x="86600" y="92686"/>
                </a:lnTo>
                <a:lnTo>
                  <a:pt x="66284" y="51193"/>
                </a:lnTo>
                <a:lnTo>
                  <a:pt x="35343" y="14998"/>
                </a:lnTo>
                <a:lnTo>
                  <a:pt x="15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2">
            <a:extLst>
              <a:ext uri="{FF2B5EF4-FFF2-40B4-BE49-F238E27FC236}">
                <a16:creationId xmlns:a16="http://schemas.microsoft.com/office/drawing/2014/main" id="{1A08C553-E937-75D4-40BD-978C942F36E3}"/>
              </a:ext>
            </a:extLst>
          </p:cNvPr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74434" y="4537357"/>
            <a:ext cx="128155" cy="201272"/>
          </a:xfrm>
          <a:prstGeom prst="rect">
            <a:avLst/>
          </a:prstGeom>
        </p:spPr>
      </p:pic>
      <p:grpSp>
        <p:nvGrpSpPr>
          <p:cNvPr id="106" name="object 103">
            <a:extLst>
              <a:ext uri="{FF2B5EF4-FFF2-40B4-BE49-F238E27FC236}">
                <a16:creationId xmlns:a16="http://schemas.microsoft.com/office/drawing/2014/main" id="{823C930F-E1CD-B6CF-E409-D1F4C74A7DE6}"/>
              </a:ext>
            </a:extLst>
          </p:cNvPr>
          <p:cNvGrpSpPr/>
          <p:nvPr/>
        </p:nvGrpSpPr>
        <p:grpSpPr>
          <a:xfrm>
            <a:off x="5360044" y="4432313"/>
            <a:ext cx="513080" cy="304800"/>
            <a:chOff x="5360044" y="4432313"/>
            <a:chExt cx="513080" cy="304800"/>
          </a:xfrm>
        </p:grpSpPr>
        <p:pic>
          <p:nvPicPr>
            <p:cNvPr id="107" name="object 104">
              <a:extLst>
                <a:ext uri="{FF2B5EF4-FFF2-40B4-BE49-F238E27FC236}">
                  <a16:creationId xmlns:a16="http://schemas.microsoft.com/office/drawing/2014/main" id="{60C02DC0-66A7-7668-9DDD-5FF2C7CC3DAA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75815" y="4537357"/>
              <a:ext cx="224502" cy="187148"/>
            </a:xfrm>
            <a:prstGeom prst="rect">
              <a:avLst/>
            </a:prstGeom>
          </p:spPr>
        </p:pic>
        <p:sp>
          <p:nvSpPr>
            <p:cNvPr id="108" name="object 105">
              <a:extLst>
                <a:ext uri="{FF2B5EF4-FFF2-40B4-BE49-F238E27FC236}">
                  <a16:creationId xmlns:a16="http://schemas.microsoft.com/office/drawing/2014/main" id="{ACB11BA4-C42C-A4F5-7467-C69DE4C4B35D}"/>
                </a:ext>
              </a:extLst>
            </p:cNvPr>
            <p:cNvSpPr/>
            <p:nvPr/>
          </p:nvSpPr>
          <p:spPr>
            <a:xfrm>
              <a:off x="5360035" y="4432325"/>
              <a:ext cx="513080" cy="304800"/>
            </a:xfrm>
            <a:custGeom>
              <a:avLst/>
              <a:gdLst/>
              <a:ahLst/>
              <a:cxnLst/>
              <a:rect l="l" t="t" r="r" b="b"/>
              <a:pathLst>
                <a:path w="513079" h="304800">
                  <a:moveTo>
                    <a:pt x="98107" y="0"/>
                  </a:moveTo>
                  <a:lnTo>
                    <a:pt x="82194" y="0"/>
                  </a:lnTo>
                  <a:lnTo>
                    <a:pt x="62738" y="14135"/>
                  </a:lnTo>
                  <a:lnTo>
                    <a:pt x="31813" y="47663"/>
                  </a:lnTo>
                  <a:lnTo>
                    <a:pt x="11480" y="87401"/>
                  </a:lnTo>
                  <a:lnTo>
                    <a:pt x="889" y="129755"/>
                  </a:lnTo>
                  <a:lnTo>
                    <a:pt x="0" y="151828"/>
                  </a:lnTo>
                  <a:lnTo>
                    <a:pt x="889" y="173901"/>
                  </a:lnTo>
                  <a:lnTo>
                    <a:pt x="11480" y="217157"/>
                  </a:lnTo>
                  <a:lnTo>
                    <a:pt x="31813" y="256870"/>
                  </a:lnTo>
                  <a:lnTo>
                    <a:pt x="62738" y="290423"/>
                  </a:lnTo>
                  <a:lnTo>
                    <a:pt x="82194" y="304546"/>
                  </a:lnTo>
                  <a:lnTo>
                    <a:pt x="98107" y="304546"/>
                  </a:lnTo>
                  <a:lnTo>
                    <a:pt x="80429" y="290423"/>
                  </a:lnTo>
                  <a:lnTo>
                    <a:pt x="65392" y="274535"/>
                  </a:lnTo>
                  <a:lnTo>
                    <a:pt x="41541" y="237451"/>
                  </a:lnTo>
                  <a:lnTo>
                    <a:pt x="27393" y="195961"/>
                  </a:lnTo>
                  <a:lnTo>
                    <a:pt x="22974" y="151828"/>
                  </a:lnTo>
                  <a:lnTo>
                    <a:pt x="23863" y="129755"/>
                  </a:lnTo>
                  <a:lnTo>
                    <a:pt x="33578" y="87401"/>
                  </a:lnTo>
                  <a:lnTo>
                    <a:pt x="52146" y="47663"/>
                  </a:lnTo>
                  <a:lnTo>
                    <a:pt x="80429" y="14135"/>
                  </a:lnTo>
                  <a:lnTo>
                    <a:pt x="98107" y="0"/>
                  </a:lnTo>
                  <a:close/>
                </a:path>
                <a:path w="513079" h="304800">
                  <a:moveTo>
                    <a:pt x="512610" y="235508"/>
                  </a:moveTo>
                  <a:lnTo>
                    <a:pt x="511035" y="233921"/>
                  </a:lnTo>
                  <a:lnTo>
                    <a:pt x="386232" y="233921"/>
                  </a:lnTo>
                  <a:lnTo>
                    <a:pt x="384276" y="233921"/>
                  </a:lnTo>
                  <a:lnTo>
                    <a:pt x="382701" y="235508"/>
                  </a:lnTo>
                  <a:lnTo>
                    <a:pt x="382701" y="239407"/>
                  </a:lnTo>
                  <a:lnTo>
                    <a:pt x="384276" y="240995"/>
                  </a:lnTo>
                  <a:lnTo>
                    <a:pt x="511035" y="240995"/>
                  </a:lnTo>
                  <a:lnTo>
                    <a:pt x="512610" y="239407"/>
                  </a:lnTo>
                  <a:lnTo>
                    <a:pt x="512610" y="2355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6">
            <a:extLst>
              <a:ext uri="{FF2B5EF4-FFF2-40B4-BE49-F238E27FC236}">
                <a16:creationId xmlns:a16="http://schemas.microsoft.com/office/drawing/2014/main" id="{5A3C5D9E-566F-A6C9-D19D-E7D0EE43813A}"/>
              </a:ext>
            </a:extLst>
          </p:cNvPr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23034" y="4598267"/>
            <a:ext cx="72482" cy="123588"/>
          </a:xfrm>
          <a:prstGeom prst="rect">
            <a:avLst/>
          </a:prstGeom>
        </p:spPr>
      </p:pic>
      <p:grpSp>
        <p:nvGrpSpPr>
          <p:cNvPr id="110" name="object 107">
            <a:extLst>
              <a:ext uri="{FF2B5EF4-FFF2-40B4-BE49-F238E27FC236}">
                <a16:creationId xmlns:a16="http://schemas.microsoft.com/office/drawing/2014/main" id="{A0074641-488B-B1EA-A6AE-756BDD37ED09}"/>
              </a:ext>
            </a:extLst>
          </p:cNvPr>
          <p:cNvGrpSpPr/>
          <p:nvPr/>
        </p:nvGrpSpPr>
        <p:grpSpPr>
          <a:xfrm>
            <a:off x="6044127" y="4432313"/>
            <a:ext cx="385445" cy="323215"/>
            <a:chOff x="6044127" y="4432313"/>
            <a:chExt cx="385445" cy="323215"/>
          </a:xfrm>
        </p:grpSpPr>
        <p:sp>
          <p:nvSpPr>
            <p:cNvPr id="111" name="object 108">
              <a:extLst>
                <a:ext uri="{FF2B5EF4-FFF2-40B4-BE49-F238E27FC236}">
                  <a16:creationId xmlns:a16="http://schemas.microsoft.com/office/drawing/2014/main" id="{226AE0C8-3EA9-9A0F-BFFD-546C2124392F}"/>
                </a:ext>
              </a:extLst>
            </p:cNvPr>
            <p:cNvSpPr/>
            <p:nvPr/>
          </p:nvSpPr>
          <p:spPr>
            <a:xfrm>
              <a:off x="6044127" y="4441150"/>
              <a:ext cx="17145" cy="314325"/>
            </a:xfrm>
            <a:custGeom>
              <a:avLst/>
              <a:gdLst/>
              <a:ahLst/>
              <a:cxnLst/>
              <a:rect l="l" t="t" r="r" b="b"/>
              <a:pathLst>
                <a:path w="17145" h="314325">
                  <a:moveTo>
                    <a:pt x="7957" y="0"/>
                  </a:moveTo>
                  <a:lnTo>
                    <a:pt x="5304" y="880"/>
                  </a:lnTo>
                  <a:lnTo>
                    <a:pt x="2652" y="2640"/>
                  </a:lnTo>
                  <a:lnTo>
                    <a:pt x="884" y="5298"/>
                  </a:lnTo>
                  <a:lnTo>
                    <a:pt x="0" y="7939"/>
                  </a:lnTo>
                  <a:lnTo>
                    <a:pt x="0" y="306306"/>
                  </a:lnTo>
                  <a:lnTo>
                    <a:pt x="884" y="309837"/>
                  </a:lnTo>
                  <a:lnTo>
                    <a:pt x="2652" y="312485"/>
                  </a:lnTo>
                  <a:lnTo>
                    <a:pt x="5305" y="314250"/>
                  </a:lnTo>
                  <a:lnTo>
                    <a:pt x="11476" y="314250"/>
                  </a:lnTo>
                  <a:lnTo>
                    <a:pt x="14129" y="312485"/>
                  </a:lnTo>
                  <a:lnTo>
                    <a:pt x="15897" y="309837"/>
                  </a:lnTo>
                  <a:lnTo>
                    <a:pt x="16781" y="306306"/>
                  </a:lnTo>
                  <a:lnTo>
                    <a:pt x="16781" y="7939"/>
                  </a:lnTo>
                  <a:lnTo>
                    <a:pt x="15897" y="5298"/>
                  </a:lnTo>
                  <a:lnTo>
                    <a:pt x="14128" y="2640"/>
                  </a:lnTo>
                  <a:lnTo>
                    <a:pt x="11476" y="880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09">
              <a:extLst>
                <a:ext uri="{FF2B5EF4-FFF2-40B4-BE49-F238E27FC236}">
                  <a16:creationId xmlns:a16="http://schemas.microsoft.com/office/drawing/2014/main" id="{92332083-C54E-9DE7-BEA5-A1AA83A24CF8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93621" y="4537357"/>
              <a:ext cx="224485" cy="187148"/>
            </a:xfrm>
            <a:prstGeom prst="rect">
              <a:avLst/>
            </a:prstGeom>
          </p:spPr>
        </p:pic>
        <p:sp>
          <p:nvSpPr>
            <p:cNvPr id="113" name="object 110">
              <a:extLst>
                <a:ext uri="{FF2B5EF4-FFF2-40B4-BE49-F238E27FC236}">
                  <a16:creationId xmlns:a16="http://schemas.microsoft.com/office/drawing/2014/main" id="{B9162A0C-FA0B-B84C-FD1E-7AF9E36FA383}"/>
                </a:ext>
              </a:extLst>
            </p:cNvPr>
            <p:cNvSpPr/>
            <p:nvPr/>
          </p:nvSpPr>
          <p:spPr>
            <a:xfrm>
              <a:off x="6331368" y="4432313"/>
              <a:ext cx="98425" cy="304800"/>
            </a:xfrm>
            <a:custGeom>
              <a:avLst/>
              <a:gdLst/>
              <a:ahLst/>
              <a:cxnLst/>
              <a:rect l="l" t="t" r="r" b="b"/>
              <a:pathLst>
                <a:path w="98425" h="304800">
                  <a:moveTo>
                    <a:pt x="15914" y="0"/>
                  </a:moveTo>
                  <a:lnTo>
                    <a:pt x="0" y="0"/>
                  </a:lnTo>
                  <a:lnTo>
                    <a:pt x="17682" y="14135"/>
                  </a:lnTo>
                  <a:lnTo>
                    <a:pt x="32695" y="30015"/>
                  </a:lnTo>
                  <a:lnTo>
                    <a:pt x="55683" y="67089"/>
                  </a:lnTo>
                  <a:lnTo>
                    <a:pt x="69812" y="108582"/>
                  </a:lnTo>
                  <a:lnTo>
                    <a:pt x="74233" y="151836"/>
                  </a:lnTo>
                  <a:lnTo>
                    <a:pt x="73349" y="173911"/>
                  </a:lnTo>
                  <a:lnTo>
                    <a:pt x="63640" y="217165"/>
                  </a:lnTo>
                  <a:lnTo>
                    <a:pt x="45074" y="256882"/>
                  </a:lnTo>
                  <a:lnTo>
                    <a:pt x="17683" y="290426"/>
                  </a:lnTo>
                  <a:lnTo>
                    <a:pt x="0" y="304550"/>
                  </a:lnTo>
                  <a:lnTo>
                    <a:pt x="15914" y="304550"/>
                  </a:lnTo>
                  <a:lnTo>
                    <a:pt x="51263" y="274537"/>
                  </a:lnTo>
                  <a:lnTo>
                    <a:pt x="77769" y="237462"/>
                  </a:lnTo>
                  <a:lnTo>
                    <a:pt x="92800" y="195969"/>
                  </a:lnTo>
                  <a:lnTo>
                    <a:pt x="98105" y="151836"/>
                  </a:lnTo>
                  <a:lnTo>
                    <a:pt x="96336" y="129760"/>
                  </a:lnTo>
                  <a:lnTo>
                    <a:pt x="86611" y="87404"/>
                  </a:lnTo>
                  <a:lnTo>
                    <a:pt x="65409" y="47672"/>
                  </a:lnTo>
                  <a:lnTo>
                    <a:pt x="35348" y="14135"/>
                  </a:lnTo>
                  <a:lnTo>
                    <a:pt x="159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1">
            <a:extLst>
              <a:ext uri="{FF2B5EF4-FFF2-40B4-BE49-F238E27FC236}">
                <a16:creationId xmlns:a16="http://schemas.microsoft.com/office/drawing/2014/main" id="{C1B0212D-401F-D359-B873-3ED77BFEE260}"/>
              </a:ext>
            </a:extLst>
          </p:cNvPr>
          <p:cNvSpPr/>
          <p:nvPr/>
        </p:nvSpPr>
        <p:spPr>
          <a:xfrm>
            <a:off x="6570884" y="4545314"/>
            <a:ext cx="231140" cy="12700"/>
          </a:xfrm>
          <a:custGeom>
            <a:avLst/>
            <a:gdLst/>
            <a:ahLst/>
            <a:cxnLst/>
            <a:rect l="l" t="t" r="r" b="b"/>
            <a:pathLst>
              <a:path w="231140" h="12700">
                <a:moveTo>
                  <a:pt x="227917" y="0"/>
                </a:moveTo>
                <a:lnTo>
                  <a:pt x="6188" y="0"/>
                </a:lnTo>
                <a:lnTo>
                  <a:pt x="2773" y="0"/>
                </a:lnTo>
                <a:lnTo>
                  <a:pt x="0" y="2761"/>
                </a:lnTo>
                <a:lnTo>
                  <a:pt x="0" y="9579"/>
                </a:lnTo>
                <a:lnTo>
                  <a:pt x="2773" y="12358"/>
                </a:lnTo>
                <a:lnTo>
                  <a:pt x="227917" y="12358"/>
                </a:lnTo>
                <a:lnTo>
                  <a:pt x="230674" y="9579"/>
                </a:lnTo>
                <a:lnTo>
                  <a:pt x="230674" y="2761"/>
                </a:lnTo>
                <a:lnTo>
                  <a:pt x="227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2">
            <a:extLst>
              <a:ext uri="{FF2B5EF4-FFF2-40B4-BE49-F238E27FC236}">
                <a16:creationId xmlns:a16="http://schemas.microsoft.com/office/drawing/2014/main" id="{22C1CEC1-32FD-089D-F14A-739257A9C4B0}"/>
              </a:ext>
            </a:extLst>
          </p:cNvPr>
          <p:cNvSpPr/>
          <p:nvPr/>
        </p:nvSpPr>
        <p:spPr>
          <a:xfrm>
            <a:off x="6570884" y="4610625"/>
            <a:ext cx="231140" cy="12700"/>
          </a:xfrm>
          <a:custGeom>
            <a:avLst/>
            <a:gdLst/>
            <a:ahLst/>
            <a:cxnLst/>
            <a:rect l="l" t="t" r="r" b="b"/>
            <a:pathLst>
              <a:path w="231140" h="12700">
                <a:moveTo>
                  <a:pt x="227917" y="0"/>
                </a:moveTo>
                <a:lnTo>
                  <a:pt x="6188" y="0"/>
                </a:lnTo>
                <a:lnTo>
                  <a:pt x="2773" y="0"/>
                </a:lnTo>
                <a:lnTo>
                  <a:pt x="0" y="2778"/>
                </a:lnTo>
                <a:lnTo>
                  <a:pt x="0" y="9596"/>
                </a:lnTo>
                <a:lnTo>
                  <a:pt x="2773" y="12358"/>
                </a:lnTo>
                <a:lnTo>
                  <a:pt x="227917" y="12358"/>
                </a:lnTo>
                <a:lnTo>
                  <a:pt x="230674" y="9596"/>
                </a:lnTo>
                <a:lnTo>
                  <a:pt x="230674" y="2778"/>
                </a:lnTo>
                <a:lnTo>
                  <a:pt x="2279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6" name="object 113">
            <a:extLst>
              <a:ext uri="{FF2B5EF4-FFF2-40B4-BE49-F238E27FC236}">
                <a16:creationId xmlns:a16="http://schemas.microsoft.com/office/drawing/2014/main" id="{9325DBD7-6421-1DAC-2BAB-5E59A6796446}"/>
              </a:ext>
            </a:extLst>
          </p:cNvPr>
          <p:cNvGrpSpPr/>
          <p:nvPr/>
        </p:nvGrpSpPr>
        <p:grpSpPr>
          <a:xfrm>
            <a:off x="6881998" y="4422612"/>
            <a:ext cx="835660" cy="324485"/>
            <a:chOff x="6881998" y="4422612"/>
            <a:chExt cx="835660" cy="324485"/>
          </a:xfrm>
        </p:grpSpPr>
        <p:sp>
          <p:nvSpPr>
            <p:cNvPr id="117" name="object 114">
              <a:extLst>
                <a:ext uri="{FF2B5EF4-FFF2-40B4-BE49-F238E27FC236}">
                  <a16:creationId xmlns:a16="http://schemas.microsoft.com/office/drawing/2014/main" id="{CD0EE9F6-37AE-0F04-075E-2472E4B901FA}"/>
                </a:ext>
              </a:extLst>
            </p:cNvPr>
            <p:cNvSpPr/>
            <p:nvPr/>
          </p:nvSpPr>
          <p:spPr>
            <a:xfrm>
              <a:off x="6881998" y="4429672"/>
              <a:ext cx="323215" cy="257175"/>
            </a:xfrm>
            <a:custGeom>
              <a:avLst/>
              <a:gdLst/>
              <a:ahLst/>
              <a:cxnLst/>
              <a:rect l="l" t="t" r="r" b="b"/>
              <a:pathLst>
                <a:path w="323215" h="257175">
                  <a:moveTo>
                    <a:pt x="10592" y="217147"/>
                  </a:moveTo>
                  <a:lnTo>
                    <a:pt x="7957" y="219805"/>
                  </a:lnTo>
                  <a:lnTo>
                    <a:pt x="4420" y="224207"/>
                  </a:lnTo>
                  <a:lnTo>
                    <a:pt x="1768" y="230386"/>
                  </a:lnTo>
                  <a:lnTo>
                    <a:pt x="0" y="239223"/>
                  </a:lnTo>
                  <a:lnTo>
                    <a:pt x="0" y="243641"/>
                  </a:lnTo>
                  <a:lnTo>
                    <a:pt x="27391" y="256875"/>
                  </a:lnTo>
                  <a:lnTo>
                    <a:pt x="36232" y="255109"/>
                  </a:lnTo>
                  <a:lnTo>
                    <a:pt x="57833" y="227745"/>
                  </a:lnTo>
                  <a:lnTo>
                    <a:pt x="37116" y="227745"/>
                  </a:lnTo>
                  <a:lnTo>
                    <a:pt x="29159" y="226865"/>
                  </a:lnTo>
                  <a:lnTo>
                    <a:pt x="21202" y="224207"/>
                  </a:lnTo>
                  <a:lnTo>
                    <a:pt x="16781" y="221566"/>
                  </a:lnTo>
                  <a:lnTo>
                    <a:pt x="12360" y="218028"/>
                  </a:lnTo>
                  <a:lnTo>
                    <a:pt x="10592" y="217147"/>
                  </a:lnTo>
                  <a:close/>
                </a:path>
                <a:path w="323215" h="257175">
                  <a:moveTo>
                    <a:pt x="134337" y="60910"/>
                  </a:moveTo>
                  <a:lnTo>
                    <a:pt x="107813" y="60910"/>
                  </a:lnTo>
                  <a:lnTo>
                    <a:pt x="128148" y="122701"/>
                  </a:lnTo>
                  <a:lnTo>
                    <a:pt x="139642" y="153596"/>
                  </a:lnTo>
                  <a:lnTo>
                    <a:pt x="152020" y="183611"/>
                  </a:lnTo>
                  <a:lnTo>
                    <a:pt x="164380" y="210088"/>
                  </a:lnTo>
                  <a:lnTo>
                    <a:pt x="179411" y="235685"/>
                  </a:lnTo>
                  <a:lnTo>
                    <a:pt x="182947" y="241864"/>
                  </a:lnTo>
                  <a:lnTo>
                    <a:pt x="187368" y="247163"/>
                  </a:lnTo>
                  <a:lnTo>
                    <a:pt x="189136" y="248923"/>
                  </a:lnTo>
                  <a:lnTo>
                    <a:pt x="192673" y="248923"/>
                  </a:lnTo>
                  <a:lnTo>
                    <a:pt x="196209" y="247163"/>
                  </a:lnTo>
                  <a:lnTo>
                    <a:pt x="201514" y="245402"/>
                  </a:lnTo>
                  <a:lnTo>
                    <a:pt x="207686" y="240103"/>
                  </a:lnTo>
                  <a:lnTo>
                    <a:pt x="209454" y="237462"/>
                  </a:lnTo>
                  <a:lnTo>
                    <a:pt x="210338" y="235685"/>
                  </a:lnTo>
                  <a:lnTo>
                    <a:pt x="211438" y="235685"/>
                  </a:lnTo>
                  <a:lnTo>
                    <a:pt x="214242" y="224207"/>
                  </a:lnTo>
                  <a:lnTo>
                    <a:pt x="203283" y="224207"/>
                  </a:lnTo>
                  <a:lnTo>
                    <a:pt x="188252" y="198610"/>
                  </a:lnTo>
                  <a:lnTo>
                    <a:pt x="174990" y="171253"/>
                  </a:lnTo>
                  <a:lnTo>
                    <a:pt x="160844" y="135059"/>
                  </a:lnTo>
                  <a:lnTo>
                    <a:pt x="146715" y="97984"/>
                  </a:lnTo>
                  <a:lnTo>
                    <a:pt x="134337" y="60910"/>
                  </a:lnTo>
                  <a:close/>
                </a:path>
                <a:path w="323215" h="257175">
                  <a:moveTo>
                    <a:pt x="211438" y="235685"/>
                  </a:moveTo>
                  <a:lnTo>
                    <a:pt x="210338" y="235685"/>
                  </a:lnTo>
                  <a:lnTo>
                    <a:pt x="211223" y="236565"/>
                  </a:lnTo>
                  <a:lnTo>
                    <a:pt x="211438" y="235685"/>
                  </a:lnTo>
                  <a:close/>
                </a:path>
                <a:path w="323215" h="257175">
                  <a:moveTo>
                    <a:pt x="121075" y="21178"/>
                  </a:moveTo>
                  <a:lnTo>
                    <a:pt x="118422" y="21178"/>
                  </a:lnTo>
                  <a:lnTo>
                    <a:pt x="114002" y="22955"/>
                  </a:lnTo>
                  <a:lnTo>
                    <a:pt x="108697" y="24716"/>
                  </a:lnTo>
                  <a:lnTo>
                    <a:pt x="101641" y="30015"/>
                  </a:lnTo>
                  <a:lnTo>
                    <a:pt x="99873" y="32655"/>
                  </a:lnTo>
                  <a:lnTo>
                    <a:pt x="98988" y="34416"/>
                  </a:lnTo>
                  <a:lnTo>
                    <a:pt x="94568" y="70610"/>
                  </a:lnTo>
                  <a:lnTo>
                    <a:pt x="87495" y="105924"/>
                  </a:lnTo>
                  <a:lnTo>
                    <a:pt x="67159" y="177432"/>
                  </a:lnTo>
                  <a:lnTo>
                    <a:pt x="53031" y="214507"/>
                  </a:lnTo>
                  <a:lnTo>
                    <a:pt x="41537" y="227745"/>
                  </a:lnTo>
                  <a:lnTo>
                    <a:pt x="57833" y="227745"/>
                  </a:lnTo>
                  <a:lnTo>
                    <a:pt x="68928" y="202148"/>
                  </a:lnTo>
                  <a:lnTo>
                    <a:pt x="73348" y="188910"/>
                  </a:lnTo>
                  <a:lnTo>
                    <a:pt x="77769" y="177432"/>
                  </a:lnTo>
                  <a:lnTo>
                    <a:pt x="86611" y="148297"/>
                  </a:lnTo>
                  <a:lnTo>
                    <a:pt x="94568" y="119162"/>
                  </a:lnTo>
                  <a:lnTo>
                    <a:pt x="101641" y="90045"/>
                  </a:lnTo>
                  <a:lnTo>
                    <a:pt x="107813" y="60910"/>
                  </a:lnTo>
                  <a:lnTo>
                    <a:pt x="134337" y="60910"/>
                  </a:lnTo>
                  <a:lnTo>
                    <a:pt x="122843" y="22955"/>
                  </a:lnTo>
                  <a:lnTo>
                    <a:pt x="121075" y="21178"/>
                  </a:lnTo>
                  <a:close/>
                </a:path>
                <a:path w="323215" h="257175">
                  <a:moveTo>
                    <a:pt x="319937" y="0"/>
                  </a:moveTo>
                  <a:lnTo>
                    <a:pt x="307559" y="0"/>
                  </a:lnTo>
                  <a:lnTo>
                    <a:pt x="293430" y="1760"/>
                  </a:lnTo>
                  <a:lnTo>
                    <a:pt x="260717" y="25596"/>
                  </a:lnTo>
                  <a:lnTo>
                    <a:pt x="244820" y="68850"/>
                  </a:lnTo>
                  <a:lnTo>
                    <a:pt x="242167" y="76789"/>
                  </a:lnTo>
                  <a:lnTo>
                    <a:pt x="239515" y="85626"/>
                  </a:lnTo>
                  <a:lnTo>
                    <a:pt x="219180" y="159775"/>
                  </a:lnTo>
                  <a:lnTo>
                    <a:pt x="203283" y="224207"/>
                  </a:lnTo>
                  <a:lnTo>
                    <a:pt x="214242" y="224207"/>
                  </a:lnTo>
                  <a:lnTo>
                    <a:pt x="228905" y="164194"/>
                  </a:lnTo>
                  <a:lnTo>
                    <a:pt x="248356" y="91805"/>
                  </a:lnTo>
                  <a:lnTo>
                    <a:pt x="252777" y="76789"/>
                  </a:lnTo>
                  <a:lnTo>
                    <a:pt x="256296" y="64431"/>
                  </a:lnTo>
                  <a:lnTo>
                    <a:pt x="258949" y="55611"/>
                  </a:lnTo>
                  <a:lnTo>
                    <a:pt x="260717" y="49432"/>
                  </a:lnTo>
                  <a:lnTo>
                    <a:pt x="262485" y="45014"/>
                  </a:lnTo>
                  <a:lnTo>
                    <a:pt x="263369" y="42373"/>
                  </a:lnTo>
                  <a:lnTo>
                    <a:pt x="311096" y="28237"/>
                  </a:lnTo>
                  <a:lnTo>
                    <a:pt x="312864" y="27357"/>
                  </a:lnTo>
                  <a:lnTo>
                    <a:pt x="315516" y="24716"/>
                  </a:lnTo>
                  <a:lnTo>
                    <a:pt x="318169" y="20297"/>
                  </a:lnTo>
                  <a:lnTo>
                    <a:pt x="319937" y="15879"/>
                  </a:lnTo>
                  <a:lnTo>
                    <a:pt x="322589" y="9700"/>
                  </a:lnTo>
                  <a:lnTo>
                    <a:pt x="322589" y="880"/>
                  </a:lnTo>
                  <a:lnTo>
                    <a:pt x="319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5">
              <a:extLst>
                <a:ext uri="{FF2B5EF4-FFF2-40B4-BE49-F238E27FC236}">
                  <a16:creationId xmlns:a16="http://schemas.microsoft.com/office/drawing/2014/main" id="{02F2AE32-7641-586C-7E8F-559C8C181FEA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20376" y="4537357"/>
              <a:ext cx="224485" cy="187148"/>
            </a:xfrm>
            <a:prstGeom prst="rect">
              <a:avLst/>
            </a:prstGeom>
          </p:spPr>
        </p:pic>
        <p:sp>
          <p:nvSpPr>
            <p:cNvPr id="119" name="object 116">
              <a:extLst>
                <a:ext uri="{FF2B5EF4-FFF2-40B4-BE49-F238E27FC236}">
                  <a16:creationId xmlns:a16="http://schemas.microsoft.com/office/drawing/2014/main" id="{765134B3-E3B0-9E88-13DF-915A44E36F8D}"/>
                </a:ext>
              </a:extLst>
            </p:cNvPr>
            <p:cNvSpPr/>
            <p:nvPr/>
          </p:nvSpPr>
          <p:spPr>
            <a:xfrm>
              <a:off x="7204583" y="4422622"/>
              <a:ext cx="513080" cy="324485"/>
            </a:xfrm>
            <a:custGeom>
              <a:avLst/>
              <a:gdLst/>
              <a:ahLst/>
              <a:cxnLst/>
              <a:rect l="l" t="t" r="r" b="b"/>
              <a:pathLst>
                <a:path w="513079" h="324485">
                  <a:moveTo>
                    <a:pt x="98107" y="0"/>
                  </a:moveTo>
                  <a:lnTo>
                    <a:pt x="82194" y="0"/>
                  </a:lnTo>
                  <a:lnTo>
                    <a:pt x="63639" y="14998"/>
                  </a:lnTo>
                  <a:lnTo>
                    <a:pt x="32689" y="51193"/>
                  </a:lnTo>
                  <a:lnTo>
                    <a:pt x="11493" y="92684"/>
                  </a:lnTo>
                  <a:lnTo>
                    <a:pt x="1765" y="138582"/>
                  </a:lnTo>
                  <a:lnTo>
                    <a:pt x="0" y="161531"/>
                  </a:lnTo>
                  <a:lnTo>
                    <a:pt x="1765" y="185369"/>
                  </a:lnTo>
                  <a:lnTo>
                    <a:pt x="11493" y="231267"/>
                  </a:lnTo>
                  <a:lnTo>
                    <a:pt x="32689" y="272757"/>
                  </a:lnTo>
                  <a:lnTo>
                    <a:pt x="63639" y="308952"/>
                  </a:lnTo>
                  <a:lnTo>
                    <a:pt x="82194" y="323951"/>
                  </a:lnTo>
                  <a:lnTo>
                    <a:pt x="98107" y="323951"/>
                  </a:lnTo>
                  <a:lnTo>
                    <a:pt x="81305" y="308952"/>
                  </a:lnTo>
                  <a:lnTo>
                    <a:pt x="65405" y="292176"/>
                  </a:lnTo>
                  <a:lnTo>
                    <a:pt x="42418" y="252463"/>
                  </a:lnTo>
                  <a:lnTo>
                    <a:pt x="28295" y="208330"/>
                  </a:lnTo>
                  <a:lnTo>
                    <a:pt x="23876" y="161531"/>
                  </a:lnTo>
                  <a:lnTo>
                    <a:pt x="24752" y="138582"/>
                  </a:lnTo>
                  <a:lnTo>
                    <a:pt x="34467" y="92684"/>
                  </a:lnTo>
                  <a:lnTo>
                    <a:pt x="53035" y="51193"/>
                  </a:lnTo>
                  <a:lnTo>
                    <a:pt x="81305" y="14998"/>
                  </a:lnTo>
                  <a:lnTo>
                    <a:pt x="98107" y="0"/>
                  </a:lnTo>
                  <a:close/>
                </a:path>
                <a:path w="513079" h="324485">
                  <a:moveTo>
                    <a:pt x="512622" y="245211"/>
                  </a:moveTo>
                  <a:lnTo>
                    <a:pt x="511035" y="243624"/>
                  </a:lnTo>
                  <a:lnTo>
                    <a:pt x="386232" y="243624"/>
                  </a:lnTo>
                  <a:lnTo>
                    <a:pt x="384289" y="243624"/>
                  </a:lnTo>
                  <a:lnTo>
                    <a:pt x="382689" y="245211"/>
                  </a:lnTo>
                  <a:lnTo>
                    <a:pt x="382689" y="249110"/>
                  </a:lnTo>
                  <a:lnTo>
                    <a:pt x="384289" y="250698"/>
                  </a:lnTo>
                  <a:lnTo>
                    <a:pt x="511035" y="250698"/>
                  </a:lnTo>
                  <a:lnTo>
                    <a:pt x="512622" y="249110"/>
                  </a:lnTo>
                  <a:lnTo>
                    <a:pt x="512622" y="245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0" name="object 117">
            <a:extLst>
              <a:ext uri="{FF2B5EF4-FFF2-40B4-BE49-F238E27FC236}">
                <a16:creationId xmlns:a16="http://schemas.microsoft.com/office/drawing/2014/main" id="{68CD4CEA-F86C-B913-F977-232E8C2A6D43}"/>
              </a:ext>
            </a:extLst>
          </p:cNvPr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767595" y="4598267"/>
            <a:ext cx="72464" cy="123588"/>
          </a:xfrm>
          <a:prstGeom prst="rect">
            <a:avLst/>
          </a:prstGeom>
        </p:spPr>
      </p:pic>
      <p:sp>
        <p:nvSpPr>
          <p:cNvPr id="121" name="object 118">
            <a:extLst>
              <a:ext uri="{FF2B5EF4-FFF2-40B4-BE49-F238E27FC236}">
                <a16:creationId xmlns:a16="http://schemas.microsoft.com/office/drawing/2014/main" id="{28DBBAC0-2C57-0D08-4E17-5474908FC159}"/>
              </a:ext>
            </a:extLst>
          </p:cNvPr>
          <p:cNvSpPr/>
          <p:nvPr/>
        </p:nvSpPr>
        <p:spPr>
          <a:xfrm>
            <a:off x="7888670" y="4540895"/>
            <a:ext cx="38100" cy="198120"/>
          </a:xfrm>
          <a:custGeom>
            <a:avLst/>
            <a:gdLst/>
            <a:ahLst/>
            <a:cxnLst/>
            <a:rect l="l" t="t" r="r" b="b"/>
            <a:pathLst>
              <a:path w="38100" h="198120">
                <a:moveTo>
                  <a:pt x="18566" y="0"/>
                </a:moveTo>
                <a:lnTo>
                  <a:pt x="11493" y="880"/>
                </a:lnTo>
                <a:lnTo>
                  <a:pt x="5304" y="5298"/>
                </a:lnTo>
                <a:lnTo>
                  <a:pt x="1768" y="10597"/>
                </a:lnTo>
                <a:lnTo>
                  <a:pt x="0" y="17656"/>
                </a:lnTo>
                <a:lnTo>
                  <a:pt x="1768" y="24716"/>
                </a:lnTo>
                <a:lnTo>
                  <a:pt x="5304" y="30015"/>
                </a:lnTo>
                <a:lnTo>
                  <a:pt x="11493" y="34433"/>
                </a:lnTo>
                <a:lnTo>
                  <a:pt x="18566" y="35313"/>
                </a:lnTo>
                <a:lnTo>
                  <a:pt x="25640" y="34433"/>
                </a:lnTo>
                <a:lnTo>
                  <a:pt x="31829" y="30015"/>
                </a:lnTo>
                <a:lnTo>
                  <a:pt x="36249" y="24716"/>
                </a:lnTo>
                <a:lnTo>
                  <a:pt x="37116" y="17656"/>
                </a:lnTo>
                <a:lnTo>
                  <a:pt x="36249" y="10597"/>
                </a:lnTo>
                <a:lnTo>
                  <a:pt x="31829" y="5298"/>
                </a:lnTo>
                <a:lnTo>
                  <a:pt x="25640" y="880"/>
                </a:lnTo>
                <a:lnTo>
                  <a:pt x="18566" y="0"/>
                </a:lnTo>
                <a:close/>
              </a:path>
              <a:path w="38100" h="198120">
                <a:moveTo>
                  <a:pt x="38000" y="135059"/>
                </a:moveTo>
                <a:lnTo>
                  <a:pt x="27408" y="135059"/>
                </a:lnTo>
                <a:lnTo>
                  <a:pt x="26524" y="150065"/>
                </a:lnTo>
                <a:lnTo>
                  <a:pt x="22103" y="164189"/>
                </a:lnTo>
                <a:lnTo>
                  <a:pt x="15914" y="177430"/>
                </a:lnTo>
                <a:lnTo>
                  <a:pt x="6189" y="188905"/>
                </a:lnTo>
                <a:lnTo>
                  <a:pt x="4420" y="192436"/>
                </a:lnTo>
                <a:lnTo>
                  <a:pt x="6189" y="195968"/>
                </a:lnTo>
                <a:lnTo>
                  <a:pt x="7073" y="195968"/>
                </a:lnTo>
                <a:lnTo>
                  <a:pt x="9725" y="197733"/>
                </a:lnTo>
                <a:lnTo>
                  <a:pt x="12378" y="196850"/>
                </a:lnTo>
                <a:lnTo>
                  <a:pt x="14146" y="195968"/>
                </a:lnTo>
                <a:lnTo>
                  <a:pt x="14146" y="195084"/>
                </a:lnTo>
                <a:lnTo>
                  <a:pt x="23871" y="182726"/>
                </a:lnTo>
                <a:lnTo>
                  <a:pt x="31829" y="167720"/>
                </a:lnTo>
                <a:lnTo>
                  <a:pt x="36249" y="151830"/>
                </a:lnTo>
                <a:lnTo>
                  <a:pt x="37817" y="136819"/>
                </a:lnTo>
                <a:lnTo>
                  <a:pt x="37908" y="135939"/>
                </a:lnTo>
                <a:lnTo>
                  <a:pt x="38000" y="135059"/>
                </a:lnTo>
                <a:close/>
              </a:path>
              <a:path w="38100" h="198120">
                <a:moveTo>
                  <a:pt x="18567" y="100625"/>
                </a:moveTo>
                <a:lnTo>
                  <a:pt x="10609" y="102403"/>
                </a:lnTo>
                <a:lnTo>
                  <a:pt x="5304" y="106804"/>
                </a:lnTo>
                <a:lnTo>
                  <a:pt x="1768" y="112103"/>
                </a:lnTo>
                <a:lnTo>
                  <a:pt x="0" y="119162"/>
                </a:lnTo>
                <a:lnTo>
                  <a:pt x="1768" y="125342"/>
                </a:lnTo>
                <a:lnTo>
                  <a:pt x="5304" y="131521"/>
                </a:lnTo>
                <a:lnTo>
                  <a:pt x="10609" y="135939"/>
                </a:lnTo>
                <a:lnTo>
                  <a:pt x="18567" y="136819"/>
                </a:lnTo>
                <a:lnTo>
                  <a:pt x="24756" y="136819"/>
                </a:lnTo>
                <a:lnTo>
                  <a:pt x="27408" y="135059"/>
                </a:lnTo>
                <a:lnTo>
                  <a:pt x="38000" y="135059"/>
                </a:lnTo>
                <a:lnTo>
                  <a:pt x="37190" y="125342"/>
                </a:lnTo>
                <a:lnTo>
                  <a:pt x="37116" y="124461"/>
                </a:lnTo>
                <a:lnTo>
                  <a:pt x="35365" y="112983"/>
                </a:lnTo>
                <a:lnTo>
                  <a:pt x="29176" y="104164"/>
                </a:lnTo>
                <a:lnTo>
                  <a:pt x="24756" y="101523"/>
                </a:lnTo>
                <a:lnTo>
                  <a:pt x="18567" y="100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19">
            <a:extLst>
              <a:ext uri="{FF2B5EF4-FFF2-40B4-BE49-F238E27FC236}">
                <a16:creationId xmlns:a16="http://schemas.microsoft.com/office/drawing/2014/main" id="{6E5CC0BD-3E9D-01D3-F30E-89E20C6FEACD}"/>
              </a:ext>
            </a:extLst>
          </p:cNvPr>
          <p:cNvGrpSpPr/>
          <p:nvPr/>
        </p:nvGrpSpPr>
        <p:grpSpPr>
          <a:xfrm>
            <a:off x="7992964" y="4537357"/>
            <a:ext cx="257810" cy="208915"/>
            <a:chOff x="7992964" y="4537357"/>
            <a:chExt cx="257810" cy="208915"/>
          </a:xfrm>
        </p:grpSpPr>
        <p:pic>
          <p:nvPicPr>
            <p:cNvPr id="123" name="object 120">
              <a:extLst>
                <a:ext uri="{FF2B5EF4-FFF2-40B4-BE49-F238E27FC236}">
                  <a16:creationId xmlns:a16="http://schemas.microsoft.com/office/drawing/2014/main" id="{4B3A05E7-26C7-9FFB-550B-5EA0A9AB7027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92964" y="4537357"/>
              <a:ext cx="177660" cy="208333"/>
            </a:xfrm>
            <a:prstGeom prst="rect">
              <a:avLst/>
            </a:prstGeom>
          </p:spPr>
        </p:pic>
        <p:sp>
          <p:nvSpPr>
            <p:cNvPr id="124" name="object 121">
              <a:extLst>
                <a:ext uri="{FF2B5EF4-FFF2-40B4-BE49-F238E27FC236}">
                  <a16:creationId xmlns:a16="http://schemas.microsoft.com/office/drawing/2014/main" id="{CCFB399D-8138-2BD1-BFB0-F72D3BFB9B8A}"/>
                </a:ext>
              </a:extLst>
            </p:cNvPr>
            <p:cNvSpPr/>
            <p:nvPr/>
          </p:nvSpPr>
          <p:spPr>
            <a:xfrm>
              <a:off x="8190943" y="4611506"/>
              <a:ext cx="59690" cy="113030"/>
            </a:xfrm>
            <a:custGeom>
              <a:avLst/>
              <a:gdLst/>
              <a:ahLst/>
              <a:cxnLst/>
              <a:rect l="l" t="t" r="r" b="b"/>
              <a:pathLst>
                <a:path w="59690" h="113029">
                  <a:moveTo>
                    <a:pt x="36232" y="41493"/>
                  </a:moveTo>
                  <a:lnTo>
                    <a:pt x="21219" y="41493"/>
                  </a:lnTo>
                  <a:lnTo>
                    <a:pt x="7073" y="90930"/>
                  </a:lnTo>
                  <a:lnTo>
                    <a:pt x="6189" y="97109"/>
                  </a:lnTo>
                  <a:lnTo>
                    <a:pt x="6189" y="98875"/>
                  </a:lnTo>
                  <a:lnTo>
                    <a:pt x="7073" y="103288"/>
                  </a:lnTo>
                  <a:lnTo>
                    <a:pt x="8841" y="105936"/>
                  </a:lnTo>
                  <a:lnTo>
                    <a:pt x="15030" y="111233"/>
                  </a:lnTo>
                  <a:lnTo>
                    <a:pt x="23871" y="112999"/>
                  </a:lnTo>
                  <a:lnTo>
                    <a:pt x="29176" y="112115"/>
                  </a:lnTo>
                  <a:lnTo>
                    <a:pt x="34464" y="110350"/>
                  </a:lnTo>
                  <a:lnTo>
                    <a:pt x="38252" y="107702"/>
                  </a:lnTo>
                  <a:lnTo>
                    <a:pt x="24755" y="107702"/>
                  </a:lnTo>
                  <a:lnTo>
                    <a:pt x="21219" y="105936"/>
                  </a:lnTo>
                  <a:lnTo>
                    <a:pt x="20335" y="103288"/>
                  </a:lnTo>
                  <a:lnTo>
                    <a:pt x="20335" y="97109"/>
                  </a:lnTo>
                  <a:lnTo>
                    <a:pt x="22103" y="91812"/>
                  </a:lnTo>
                  <a:lnTo>
                    <a:pt x="36232" y="41493"/>
                  </a:lnTo>
                  <a:close/>
                </a:path>
                <a:path w="59690" h="113029">
                  <a:moveTo>
                    <a:pt x="53031" y="82986"/>
                  </a:moveTo>
                  <a:lnTo>
                    <a:pt x="49494" y="82986"/>
                  </a:lnTo>
                  <a:lnTo>
                    <a:pt x="47726" y="84751"/>
                  </a:lnTo>
                  <a:lnTo>
                    <a:pt x="43305" y="93578"/>
                  </a:lnTo>
                  <a:lnTo>
                    <a:pt x="38000" y="100639"/>
                  </a:lnTo>
                  <a:lnTo>
                    <a:pt x="31811" y="105054"/>
                  </a:lnTo>
                  <a:lnTo>
                    <a:pt x="28292" y="106820"/>
                  </a:lnTo>
                  <a:lnTo>
                    <a:pt x="24755" y="107702"/>
                  </a:lnTo>
                  <a:lnTo>
                    <a:pt x="38252" y="107702"/>
                  </a:lnTo>
                  <a:lnTo>
                    <a:pt x="43305" y="104170"/>
                  </a:lnTo>
                  <a:lnTo>
                    <a:pt x="50378" y="95344"/>
                  </a:lnTo>
                  <a:lnTo>
                    <a:pt x="55683" y="84751"/>
                  </a:lnTo>
                  <a:lnTo>
                    <a:pt x="55683" y="83868"/>
                  </a:lnTo>
                  <a:lnTo>
                    <a:pt x="53031" y="82986"/>
                  </a:lnTo>
                  <a:close/>
                </a:path>
                <a:path w="59690" h="113029">
                  <a:moveTo>
                    <a:pt x="58335" y="34433"/>
                  </a:moveTo>
                  <a:lnTo>
                    <a:pt x="4420" y="34433"/>
                  </a:lnTo>
                  <a:lnTo>
                    <a:pt x="2652" y="35313"/>
                  </a:lnTo>
                  <a:lnTo>
                    <a:pt x="0" y="37971"/>
                  </a:lnTo>
                  <a:lnTo>
                    <a:pt x="0" y="38852"/>
                  </a:lnTo>
                  <a:lnTo>
                    <a:pt x="884" y="40612"/>
                  </a:lnTo>
                  <a:lnTo>
                    <a:pt x="2652" y="41493"/>
                  </a:lnTo>
                  <a:lnTo>
                    <a:pt x="54799" y="41493"/>
                  </a:lnTo>
                  <a:lnTo>
                    <a:pt x="57451" y="40612"/>
                  </a:lnTo>
                  <a:lnTo>
                    <a:pt x="59220" y="37091"/>
                  </a:lnTo>
                  <a:lnTo>
                    <a:pt x="59220" y="36194"/>
                  </a:lnTo>
                  <a:lnTo>
                    <a:pt x="58335" y="34433"/>
                  </a:lnTo>
                  <a:close/>
                </a:path>
                <a:path w="59690" h="113029">
                  <a:moveTo>
                    <a:pt x="40653" y="0"/>
                  </a:moveTo>
                  <a:lnTo>
                    <a:pt x="34464" y="1777"/>
                  </a:lnTo>
                  <a:lnTo>
                    <a:pt x="32695" y="3538"/>
                  </a:lnTo>
                  <a:lnTo>
                    <a:pt x="30927" y="6179"/>
                  </a:lnTo>
                  <a:lnTo>
                    <a:pt x="22987" y="34433"/>
                  </a:lnTo>
                  <a:lnTo>
                    <a:pt x="38000" y="34433"/>
                  </a:lnTo>
                  <a:lnTo>
                    <a:pt x="45957" y="6179"/>
                  </a:lnTo>
                  <a:lnTo>
                    <a:pt x="45957" y="4418"/>
                  </a:lnTo>
                  <a:lnTo>
                    <a:pt x="45073" y="1777"/>
                  </a:lnTo>
                  <a:lnTo>
                    <a:pt x="406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5" name="object 122">
            <a:extLst>
              <a:ext uri="{FF2B5EF4-FFF2-40B4-BE49-F238E27FC236}">
                <a16:creationId xmlns:a16="http://schemas.microsoft.com/office/drawing/2014/main" id="{9FE8C946-891C-8EA1-BFB7-6E7BF2C20146}"/>
              </a:ext>
            </a:extLst>
          </p:cNvPr>
          <p:cNvGrpSpPr/>
          <p:nvPr/>
        </p:nvGrpSpPr>
        <p:grpSpPr>
          <a:xfrm>
            <a:off x="8324395" y="4432313"/>
            <a:ext cx="452120" cy="304800"/>
            <a:chOff x="8324395" y="4432313"/>
            <a:chExt cx="452120" cy="304800"/>
          </a:xfrm>
        </p:grpSpPr>
        <p:pic>
          <p:nvPicPr>
            <p:cNvPr id="126" name="object 123">
              <a:extLst>
                <a:ext uri="{FF2B5EF4-FFF2-40B4-BE49-F238E27FC236}">
                  <a16:creationId xmlns:a16="http://schemas.microsoft.com/office/drawing/2014/main" id="{A47A3D7A-E659-D870-07E4-853C13A7E131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40183" y="4537357"/>
              <a:ext cx="224485" cy="187148"/>
            </a:xfrm>
            <a:prstGeom prst="rect">
              <a:avLst/>
            </a:prstGeom>
          </p:spPr>
        </p:pic>
        <p:sp>
          <p:nvSpPr>
            <p:cNvPr id="127" name="object 124">
              <a:extLst>
                <a:ext uri="{FF2B5EF4-FFF2-40B4-BE49-F238E27FC236}">
                  <a16:creationId xmlns:a16="http://schemas.microsoft.com/office/drawing/2014/main" id="{96476452-44F6-1576-1D2E-6419337444D4}"/>
                </a:ext>
              </a:extLst>
            </p:cNvPr>
            <p:cNvSpPr/>
            <p:nvPr/>
          </p:nvSpPr>
          <p:spPr>
            <a:xfrm>
              <a:off x="8324392" y="4432325"/>
              <a:ext cx="452120" cy="304800"/>
            </a:xfrm>
            <a:custGeom>
              <a:avLst/>
              <a:gdLst/>
              <a:ahLst/>
              <a:cxnLst/>
              <a:rect l="l" t="t" r="r" b="b"/>
              <a:pathLst>
                <a:path w="452120" h="304800">
                  <a:moveTo>
                    <a:pt x="98107" y="0"/>
                  </a:moveTo>
                  <a:lnTo>
                    <a:pt x="82207" y="0"/>
                  </a:lnTo>
                  <a:lnTo>
                    <a:pt x="62750" y="14135"/>
                  </a:lnTo>
                  <a:lnTo>
                    <a:pt x="31826" y="47663"/>
                  </a:lnTo>
                  <a:lnTo>
                    <a:pt x="11493" y="87401"/>
                  </a:lnTo>
                  <a:lnTo>
                    <a:pt x="876" y="129755"/>
                  </a:lnTo>
                  <a:lnTo>
                    <a:pt x="0" y="151828"/>
                  </a:lnTo>
                  <a:lnTo>
                    <a:pt x="876" y="174790"/>
                  </a:lnTo>
                  <a:lnTo>
                    <a:pt x="11493" y="217157"/>
                  </a:lnTo>
                  <a:lnTo>
                    <a:pt x="31826" y="256870"/>
                  </a:lnTo>
                  <a:lnTo>
                    <a:pt x="62750" y="290423"/>
                  </a:lnTo>
                  <a:lnTo>
                    <a:pt x="82207" y="304546"/>
                  </a:lnTo>
                  <a:lnTo>
                    <a:pt x="98107" y="304546"/>
                  </a:lnTo>
                  <a:lnTo>
                    <a:pt x="80441" y="290423"/>
                  </a:lnTo>
                  <a:lnTo>
                    <a:pt x="65405" y="274535"/>
                  </a:lnTo>
                  <a:lnTo>
                    <a:pt x="41554" y="237451"/>
                  </a:lnTo>
                  <a:lnTo>
                    <a:pt x="27406" y="195961"/>
                  </a:lnTo>
                  <a:lnTo>
                    <a:pt x="22987" y="151828"/>
                  </a:lnTo>
                  <a:lnTo>
                    <a:pt x="23863" y="129755"/>
                  </a:lnTo>
                  <a:lnTo>
                    <a:pt x="33591" y="87401"/>
                  </a:lnTo>
                  <a:lnTo>
                    <a:pt x="52146" y="47663"/>
                  </a:lnTo>
                  <a:lnTo>
                    <a:pt x="80441" y="14135"/>
                  </a:lnTo>
                  <a:lnTo>
                    <a:pt x="98107" y="0"/>
                  </a:lnTo>
                  <a:close/>
                </a:path>
                <a:path w="452120" h="304800">
                  <a:moveTo>
                    <a:pt x="451637" y="152704"/>
                  </a:moveTo>
                  <a:lnTo>
                    <a:pt x="447217" y="108572"/>
                  </a:lnTo>
                  <a:lnTo>
                    <a:pt x="431317" y="67081"/>
                  </a:lnTo>
                  <a:lnTo>
                    <a:pt x="405676" y="30010"/>
                  </a:lnTo>
                  <a:lnTo>
                    <a:pt x="369443" y="0"/>
                  </a:lnTo>
                  <a:lnTo>
                    <a:pt x="353529" y="0"/>
                  </a:lnTo>
                  <a:lnTo>
                    <a:pt x="371221" y="14135"/>
                  </a:lnTo>
                  <a:lnTo>
                    <a:pt x="386245" y="30010"/>
                  </a:lnTo>
                  <a:lnTo>
                    <a:pt x="410095" y="67081"/>
                  </a:lnTo>
                  <a:lnTo>
                    <a:pt x="424243" y="108572"/>
                  </a:lnTo>
                  <a:lnTo>
                    <a:pt x="428663" y="152704"/>
                  </a:lnTo>
                  <a:lnTo>
                    <a:pt x="427786" y="174790"/>
                  </a:lnTo>
                  <a:lnTo>
                    <a:pt x="418058" y="217157"/>
                  </a:lnTo>
                  <a:lnTo>
                    <a:pt x="399491" y="256870"/>
                  </a:lnTo>
                  <a:lnTo>
                    <a:pt x="371221" y="290423"/>
                  </a:lnTo>
                  <a:lnTo>
                    <a:pt x="353529" y="304546"/>
                  </a:lnTo>
                  <a:lnTo>
                    <a:pt x="369443" y="304546"/>
                  </a:lnTo>
                  <a:lnTo>
                    <a:pt x="405676" y="274535"/>
                  </a:lnTo>
                  <a:lnTo>
                    <a:pt x="431317" y="237451"/>
                  </a:lnTo>
                  <a:lnTo>
                    <a:pt x="447217" y="195961"/>
                  </a:lnTo>
                  <a:lnTo>
                    <a:pt x="450748" y="174790"/>
                  </a:lnTo>
                  <a:lnTo>
                    <a:pt x="451637" y="152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5">
            <a:extLst>
              <a:ext uri="{FF2B5EF4-FFF2-40B4-BE49-F238E27FC236}">
                <a16:creationId xmlns:a16="http://schemas.microsoft.com/office/drawing/2014/main" id="{C79A2506-5D1F-D531-1456-44F921DD8510}"/>
              </a:ext>
            </a:extLst>
          </p:cNvPr>
          <p:cNvSpPr/>
          <p:nvPr/>
        </p:nvSpPr>
        <p:spPr>
          <a:xfrm>
            <a:off x="8833487" y="4641521"/>
            <a:ext cx="41275" cy="97155"/>
          </a:xfrm>
          <a:custGeom>
            <a:avLst/>
            <a:gdLst/>
            <a:ahLst/>
            <a:cxnLst/>
            <a:rect l="l" t="t" r="r" b="b"/>
            <a:pathLst>
              <a:path w="41275" h="97154">
                <a:moveTo>
                  <a:pt x="40449" y="31792"/>
                </a:moveTo>
                <a:lnTo>
                  <a:pt x="30043" y="31792"/>
                </a:lnTo>
                <a:lnTo>
                  <a:pt x="29939" y="36194"/>
                </a:lnTo>
                <a:lnTo>
                  <a:pt x="29159" y="49439"/>
                </a:lnTo>
                <a:lnTo>
                  <a:pt x="23871" y="63563"/>
                </a:lnTo>
                <a:lnTo>
                  <a:pt x="16798" y="76805"/>
                </a:lnTo>
                <a:lnTo>
                  <a:pt x="6189" y="88279"/>
                </a:lnTo>
                <a:lnTo>
                  <a:pt x="4420" y="91811"/>
                </a:lnTo>
                <a:lnTo>
                  <a:pt x="6189" y="94458"/>
                </a:lnTo>
                <a:lnTo>
                  <a:pt x="6189" y="96224"/>
                </a:lnTo>
                <a:lnTo>
                  <a:pt x="9725" y="97108"/>
                </a:lnTo>
                <a:lnTo>
                  <a:pt x="37116" y="60031"/>
                </a:lnTo>
                <a:lnTo>
                  <a:pt x="38884" y="51205"/>
                </a:lnTo>
                <a:lnTo>
                  <a:pt x="40653" y="43260"/>
                </a:lnTo>
                <a:lnTo>
                  <a:pt x="40585" y="33553"/>
                </a:lnTo>
                <a:lnTo>
                  <a:pt x="40449" y="31792"/>
                </a:lnTo>
                <a:close/>
              </a:path>
              <a:path w="41275" h="97154">
                <a:moveTo>
                  <a:pt x="18566" y="0"/>
                </a:moveTo>
                <a:lnTo>
                  <a:pt x="10609" y="1777"/>
                </a:lnTo>
                <a:lnTo>
                  <a:pt x="4420" y="6179"/>
                </a:lnTo>
                <a:lnTo>
                  <a:pt x="884" y="11477"/>
                </a:lnTo>
                <a:lnTo>
                  <a:pt x="0" y="18537"/>
                </a:lnTo>
                <a:lnTo>
                  <a:pt x="884" y="24716"/>
                </a:lnTo>
                <a:lnTo>
                  <a:pt x="4420" y="30895"/>
                </a:lnTo>
                <a:lnTo>
                  <a:pt x="10609" y="35313"/>
                </a:lnTo>
                <a:lnTo>
                  <a:pt x="18566" y="36194"/>
                </a:lnTo>
                <a:lnTo>
                  <a:pt x="22987" y="36194"/>
                </a:lnTo>
                <a:lnTo>
                  <a:pt x="25640" y="35313"/>
                </a:lnTo>
                <a:lnTo>
                  <a:pt x="30043" y="33553"/>
                </a:lnTo>
                <a:lnTo>
                  <a:pt x="30043" y="31792"/>
                </a:lnTo>
                <a:lnTo>
                  <a:pt x="40449" y="31792"/>
                </a:lnTo>
                <a:lnTo>
                  <a:pt x="24755" y="897"/>
                </a:lnTo>
                <a:lnTo>
                  <a:pt x="18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9" name="object 126">
            <a:extLst>
              <a:ext uri="{FF2B5EF4-FFF2-40B4-BE49-F238E27FC236}">
                <a16:creationId xmlns:a16="http://schemas.microsoft.com/office/drawing/2014/main" id="{7BDB0D1B-9210-C3EB-376D-302F16E88A9C}"/>
              </a:ext>
            </a:extLst>
          </p:cNvPr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943086" y="4462328"/>
            <a:ext cx="198862" cy="215387"/>
          </a:xfrm>
          <a:prstGeom prst="rect">
            <a:avLst/>
          </a:prstGeom>
        </p:spPr>
      </p:pic>
      <p:sp>
        <p:nvSpPr>
          <p:cNvPr id="130" name="object 127">
            <a:extLst>
              <a:ext uri="{FF2B5EF4-FFF2-40B4-BE49-F238E27FC236}">
                <a16:creationId xmlns:a16="http://schemas.microsoft.com/office/drawing/2014/main" id="{07339C7A-CCBD-37D7-0EF5-C6F499AEF029}"/>
              </a:ext>
            </a:extLst>
          </p:cNvPr>
          <p:cNvSpPr/>
          <p:nvPr/>
        </p:nvSpPr>
        <p:spPr>
          <a:xfrm>
            <a:off x="9189675" y="4611506"/>
            <a:ext cx="58419" cy="113030"/>
          </a:xfrm>
          <a:custGeom>
            <a:avLst/>
            <a:gdLst/>
            <a:ahLst/>
            <a:cxnLst/>
            <a:rect l="l" t="t" r="r" b="b"/>
            <a:pathLst>
              <a:path w="58420" h="113029">
                <a:moveTo>
                  <a:pt x="39768" y="0"/>
                </a:moveTo>
                <a:lnTo>
                  <a:pt x="34464" y="1777"/>
                </a:lnTo>
                <a:lnTo>
                  <a:pt x="32695" y="3538"/>
                </a:lnTo>
                <a:lnTo>
                  <a:pt x="30927" y="6179"/>
                </a:lnTo>
                <a:lnTo>
                  <a:pt x="22970" y="34433"/>
                </a:lnTo>
                <a:lnTo>
                  <a:pt x="4420" y="34433"/>
                </a:lnTo>
                <a:lnTo>
                  <a:pt x="1768" y="35313"/>
                </a:lnTo>
                <a:lnTo>
                  <a:pt x="884" y="37091"/>
                </a:lnTo>
                <a:lnTo>
                  <a:pt x="0" y="37971"/>
                </a:lnTo>
                <a:lnTo>
                  <a:pt x="0" y="38852"/>
                </a:lnTo>
                <a:lnTo>
                  <a:pt x="884" y="40612"/>
                </a:lnTo>
                <a:lnTo>
                  <a:pt x="2652" y="41493"/>
                </a:lnTo>
                <a:lnTo>
                  <a:pt x="21202" y="41493"/>
                </a:lnTo>
                <a:lnTo>
                  <a:pt x="6189" y="90930"/>
                </a:lnTo>
                <a:lnTo>
                  <a:pt x="18549" y="112999"/>
                </a:lnTo>
                <a:lnTo>
                  <a:pt x="23854" y="112999"/>
                </a:lnTo>
                <a:lnTo>
                  <a:pt x="53031" y="90047"/>
                </a:lnTo>
                <a:lnTo>
                  <a:pt x="55683" y="85633"/>
                </a:lnTo>
                <a:lnTo>
                  <a:pt x="55683" y="84751"/>
                </a:lnTo>
                <a:lnTo>
                  <a:pt x="54799" y="83868"/>
                </a:lnTo>
                <a:lnTo>
                  <a:pt x="53031" y="82986"/>
                </a:lnTo>
                <a:lnTo>
                  <a:pt x="48610" y="82986"/>
                </a:lnTo>
                <a:lnTo>
                  <a:pt x="43305" y="93578"/>
                </a:lnTo>
                <a:lnTo>
                  <a:pt x="38000" y="100639"/>
                </a:lnTo>
                <a:lnTo>
                  <a:pt x="31811" y="105936"/>
                </a:lnTo>
                <a:lnTo>
                  <a:pt x="24738" y="107702"/>
                </a:lnTo>
                <a:lnTo>
                  <a:pt x="21202" y="106820"/>
                </a:lnTo>
                <a:lnTo>
                  <a:pt x="20317" y="103288"/>
                </a:lnTo>
                <a:lnTo>
                  <a:pt x="19433" y="101523"/>
                </a:lnTo>
                <a:lnTo>
                  <a:pt x="20317" y="97109"/>
                </a:lnTo>
                <a:lnTo>
                  <a:pt x="21202" y="91812"/>
                </a:lnTo>
                <a:lnTo>
                  <a:pt x="36232" y="41493"/>
                </a:lnTo>
                <a:lnTo>
                  <a:pt x="53915" y="41493"/>
                </a:lnTo>
                <a:lnTo>
                  <a:pt x="56567" y="40612"/>
                </a:lnTo>
                <a:lnTo>
                  <a:pt x="58335" y="38852"/>
                </a:lnTo>
                <a:lnTo>
                  <a:pt x="58335" y="35313"/>
                </a:lnTo>
                <a:lnTo>
                  <a:pt x="55683" y="34433"/>
                </a:lnTo>
                <a:lnTo>
                  <a:pt x="38000" y="34433"/>
                </a:lnTo>
                <a:lnTo>
                  <a:pt x="45957" y="7076"/>
                </a:lnTo>
                <a:lnTo>
                  <a:pt x="45957" y="4418"/>
                </a:lnTo>
                <a:lnTo>
                  <a:pt x="45073" y="1777"/>
                </a:lnTo>
                <a:lnTo>
                  <a:pt x="39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28">
            <a:extLst>
              <a:ext uri="{FF2B5EF4-FFF2-40B4-BE49-F238E27FC236}">
                <a16:creationId xmlns:a16="http://schemas.microsoft.com/office/drawing/2014/main" id="{475F0C88-5877-BBE6-9AAA-D846151ABB41}"/>
              </a:ext>
            </a:extLst>
          </p:cNvPr>
          <p:cNvGrpSpPr/>
          <p:nvPr/>
        </p:nvGrpSpPr>
        <p:grpSpPr>
          <a:xfrm>
            <a:off x="9322244" y="4432313"/>
            <a:ext cx="452755" cy="304800"/>
            <a:chOff x="9322244" y="4432313"/>
            <a:chExt cx="452755" cy="304800"/>
          </a:xfrm>
        </p:grpSpPr>
        <p:pic>
          <p:nvPicPr>
            <p:cNvPr id="132" name="object 129">
              <a:extLst>
                <a:ext uri="{FF2B5EF4-FFF2-40B4-BE49-F238E27FC236}">
                  <a16:creationId xmlns:a16="http://schemas.microsoft.com/office/drawing/2014/main" id="{953EA935-C04B-6511-588D-90B2C4A8FF2D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438032" y="4537357"/>
              <a:ext cx="225369" cy="187148"/>
            </a:xfrm>
            <a:prstGeom prst="rect">
              <a:avLst/>
            </a:prstGeom>
          </p:spPr>
        </p:pic>
        <p:sp>
          <p:nvSpPr>
            <p:cNvPr id="133" name="object 130">
              <a:extLst>
                <a:ext uri="{FF2B5EF4-FFF2-40B4-BE49-F238E27FC236}">
                  <a16:creationId xmlns:a16="http://schemas.microsoft.com/office/drawing/2014/main" id="{21A63C60-F491-1FCD-7EA3-478953117894}"/>
                </a:ext>
              </a:extLst>
            </p:cNvPr>
            <p:cNvSpPr/>
            <p:nvPr/>
          </p:nvSpPr>
          <p:spPr>
            <a:xfrm>
              <a:off x="9322244" y="4432325"/>
              <a:ext cx="452755" cy="304800"/>
            </a:xfrm>
            <a:custGeom>
              <a:avLst/>
              <a:gdLst/>
              <a:ahLst/>
              <a:cxnLst/>
              <a:rect l="l" t="t" r="r" b="b"/>
              <a:pathLst>
                <a:path w="452754" h="304800">
                  <a:moveTo>
                    <a:pt x="98094" y="0"/>
                  </a:moveTo>
                  <a:lnTo>
                    <a:pt x="82181" y="0"/>
                  </a:lnTo>
                  <a:lnTo>
                    <a:pt x="63639" y="14135"/>
                  </a:lnTo>
                  <a:lnTo>
                    <a:pt x="32689" y="47663"/>
                  </a:lnTo>
                  <a:lnTo>
                    <a:pt x="11493" y="87401"/>
                  </a:lnTo>
                  <a:lnTo>
                    <a:pt x="1765" y="130657"/>
                  </a:lnTo>
                  <a:lnTo>
                    <a:pt x="0" y="152704"/>
                  </a:lnTo>
                  <a:lnTo>
                    <a:pt x="1765" y="174790"/>
                  </a:lnTo>
                  <a:lnTo>
                    <a:pt x="11493" y="217157"/>
                  </a:lnTo>
                  <a:lnTo>
                    <a:pt x="32689" y="256870"/>
                  </a:lnTo>
                  <a:lnTo>
                    <a:pt x="63639" y="290423"/>
                  </a:lnTo>
                  <a:lnTo>
                    <a:pt x="82181" y="304546"/>
                  </a:lnTo>
                  <a:lnTo>
                    <a:pt x="98094" y="304546"/>
                  </a:lnTo>
                  <a:lnTo>
                    <a:pt x="81305" y="290423"/>
                  </a:lnTo>
                  <a:lnTo>
                    <a:pt x="65405" y="274535"/>
                  </a:lnTo>
                  <a:lnTo>
                    <a:pt x="42418" y="237451"/>
                  </a:lnTo>
                  <a:lnTo>
                    <a:pt x="28282" y="195961"/>
                  </a:lnTo>
                  <a:lnTo>
                    <a:pt x="23863" y="152704"/>
                  </a:lnTo>
                  <a:lnTo>
                    <a:pt x="24752" y="130657"/>
                  </a:lnTo>
                  <a:lnTo>
                    <a:pt x="34455" y="87401"/>
                  </a:lnTo>
                  <a:lnTo>
                    <a:pt x="53022" y="47663"/>
                  </a:lnTo>
                  <a:lnTo>
                    <a:pt x="81305" y="14135"/>
                  </a:lnTo>
                  <a:lnTo>
                    <a:pt x="98094" y="0"/>
                  </a:lnTo>
                  <a:close/>
                </a:path>
                <a:path w="452754" h="304800">
                  <a:moveTo>
                    <a:pt x="452513" y="152704"/>
                  </a:moveTo>
                  <a:lnTo>
                    <a:pt x="447217" y="108572"/>
                  </a:lnTo>
                  <a:lnTo>
                    <a:pt x="432181" y="67081"/>
                  </a:lnTo>
                  <a:lnTo>
                    <a:pt x="406565" y="30010"/>
                  </a:lnTo>
                  <a:lnTo>
                    <a:pt x="370332" y="0"/>
                  </a:lnTo>
                  <a:lnTo>
                    <a:pt x="354418" y="0"/>
                  </a:lnTo>
                  <a:lnTo>
                    <a:pt x="372097" y="14135"/>
                  </a:lnTo>
                  <a:lnTo>
                    <a:pt x="387108" y="30010"/>
                  </a:lnTo>
                  <a:lnTo>
                    <a:pt x="410095" y="67081"/>
                  </a:lnTo>
                  <a:lnTo>
                    <a:pt x="424230" y="108572"/>
                  </a:lnTo>
                  <a:lnTo>
                    <a:pt x="428650" y="152704"/>
                  </a:lnTo>
                  <a:lnTo>
                    <a:pt x="427761" y="174790"/>
                  </a:lnTo>
                  <a:lnTo>
                    <a:pt x="418934" y="217157"/>
                  </a:lnTo>
                  <a:lnTo>
                    <a:pt x="399491" y="256870"/>
                  </a:lnTo>
                  <a:lnTo>
                    <a:pt x="372097" y="290423"/>
                  </a:lnTo>
                  <a:lnTo>
                    <a:pt x="354418" y="304546"/>
                  </a:lnTo>
                  <a:lnTo>
                    <a:pt x="370332" y="304546"/>
                  </a:lnTo>
                  <a:lnTo>
                    <a:pt x="406565" y="274535"/>
                  </a:lnTo>
                  <a:lnTo>
                    <a:pt x="432181" y="237451"/>
                  </a:lnTo>
                  <a:lnTo>
                    <a:pt x="447217" y="195961"/>
                  </a:lnTo>
                  <a:lnTo>
                    <a:pt x="451637" y="174790"/>
                  </a:lnTo>
                  <a:lnTo>
                    <a:pt x="452513" y="152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1">
            <a:extLst>
              <a:ext uri="{FF2B5EF4-FFF2-40B4-BE49-F238E27FC236}">
                <a16:creationId xmlns:a16="http://schemas.microsoft.com/office/drawing/2014/main" id="{5C5260E4-1DD6-2B26-D7EB-E27E4503835B}"/>
              </a:ext>
            </a:extLst>
          </p:cNvPr>
          <p:cNvSpPr/>
          <p:nvPr/>
        </p:nvSpPr>
        <p:spPr>
          <a:xfrm>
            <a:off x="9827799" y="4422612"/>
            <a:ext cx="98425" cy="324485"/>
          </a:xfrm>
          <a:custGeom>
            <a:avLst/>
            <a:gdLst/>
            <a:ahLst/>
            <a:cxnLst/>
            <a:rect l="l" t="t" r="r" b="b"/>
            <a:pathLst>
              <a:path w="98425" h="324485">
                <a:moveTo>
                  <a:pt x="15897" y="0"/>
                </a:moveTo>
                <a:lnTo>
                  <a:pt x="0" y="0"/>
                </a:lnTo>
                <a:lnTo>
                  <a:pt x="16781" y="14998"/>
                </a:lnTo>
                <a:lnTo>
                  <a:pt x="32695" y="31775"/>
                </a:lnTo>
                <a:lnTo>
                  <a:pt x="55683" y="71490"/>
                </a:lnTo>
                <a:lnTo>
                  <a:pt x="69812" y="115641"/>
                </a:lnTo>
                <a:lnTo>
                  <a:pt x="74233" y="162416"/>
                </a:lnTo>
                <a:lnTo>
                  <a:pt x="73349" y="185372"/>
                </a:lnTo>
                <a:lnTo>
                  <a:pt x="63640" y="231266"/>
                </a:lnTo>
                <a:lnTo>
                  <a:pt x="45074" y="272761"/>
                </a:lnTo>
                <a:lnTo>
                  <a:pt x="16781" y="308953"/>
                </a:lnTo>
                <a:lnTo>
                  <a:pt x="0" y="323959"/>
                </a:lnTo>
                <a:lnTo>
                  <a:pt x="15897" y="323959"/>
                </a:lnTo>
                <a:lnTo>
                  <a:pt x="51263" y="292182"/>
                </a:lnTo>
                <a:lnTo>
                  <a:pt x="77769" y="252461"/>
                </a:lnTo>
                <a:lnTo>
                  <a:pt x="92800" y="208328"/>
                </a:lnTo>
                <a:lnTo>
                  <a:pt x="98105" y="162416"/>
                </a:lnTo>
                <a:lnTo>
                  <a:pt x="96336" y="138580"/>
                </a:lnTo>
                <a:lnTo>
                  <a:pt x="86611" y="92686"/>
                </a:lnTo>
                <a:lnTo>
                  <a:pt x="65409" y="51193"/>
                </a:lnTo>
                <a:lnTo>
                  <a:pt x="34464" y="14998"/>
                </a:lnTo>
                <a:lnTo>
                  <a:pt x="158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07B13186-38E7-0E04-EEB8-9EE9E079F931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AE2AD3A2-D366-B888-3BD4-10D1EDA6A032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FFC1905D-19F5-1EC5-5962-493932A0E6E4}"/>
              </a:ext>
            </a:extLst>
          </p:cNvPr>
          <p:cNvSpPr txBox="1"/>
          <p:nvPr/>
        </p:nvSpPr>
        <p:spPr>
          <a:xfrm>
            <a:off x="946773" y="5331578"/>
            <a:ext cx="385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</p:spTree>
    <p:extLst>
      <p:ext uri="{BB962C8B-B14F-4D97-AF65-F5344CB8AC3E}">
        <p14:creationId xmlns:p14="http://schemas.microsoft.com/office/powerpoint/2010/main" val="4259018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58" grpId="0" animBg="1"/>
      <p:bldP spid="65" grpId="0"/>
      <p:bldP spid="66" grpId="0"/>
      <p:bldP spid="76" grpId="0" animBg="1"/>
      <p:bldP spid="77" grpId="0" animBg="1"/>
      <p:bldP spid="83" grpId="0" animBg="1"/>
      <p:bldP spid="90" grpId="0" animBg="1"/>
      <p:bldP spid="94" grpId="0" animBg="1"/>
      <p:bldP spid="100" grpId="0" animBg="1"/>
      <p:bldP spid="104" grpId="0" animBg="1"/>
      <p:bldP spid="114" grpId="0" animBg="1"/>
      <p:bldP spid="115" grpId="0" animBg="1"/>
      <p:bldP spid="121" grpId="0" animBg="1"/>
      <p:bldP spid="128" grpId="0" animBg="1"/>
      <p:bldP spid="130" grpId="0" animBg="1"/>
      <p:bldP spid="134" grpId="0" animBg="1"/>
      <p:bldP spid="135" grpId="0" animBg="1"/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DF3DD9-9DBC-A1E4-1050-E2925927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680952-A555-73DB-7BEE-FAA3DF21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5E870-8B1F-9629-44A4-1E52EB6D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7AF5785-AB8B-EEAA-5613-6E8FACD5B17B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88263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Maximum</a:t>
            </a:r>
            <a:r>
              <a:rPr lang="en-US" spc="-130" dirty="0"/>
              <a:t> </a:t>
            </a:r>
            <a:r>
              <a:rPr lang="en-US" dirty="0"/>
              <a:t>Likelihood</a:t>
            </a:r>
            <a:r>
              <a:rPr lang="en-US" spc="-114" dirty="0"/>
              <a:t> </a:t>
            </a:r>
            <a:r>
              <a:rPr lang="en-US" spc="-10" dirty="0"/>
              <a:t>Estimation</a:t>
            </a: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68D04554-AB9C-1731-0AA4-223DF3334FA2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773F85D6-4D88-9135-C68E-FE1609AD121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B1B3C77C-30E7-DCBC-BC73-6A120ED60338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98FF9701-E07F-9A12-8420-83F6674D1D26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A49DB3F4-3C5E-8021-1BAE-573D8ACB989B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562FFDFE-1413-933E-27F1-C92A782DC293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9">
            <a:extLst>
              <a:ext uri="{FF2B5EF4-FFF2-40B4-BE49-F238E27FC236}">
                <a16:creationId xmlns:a16="http://schemas.microsoft.com/office/drawing/2014/main" id="{64078518-E481-48D2-F17A-013974F9F03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pic>
        <p:nvPicPr>
          <p:cNvPr id="13" name="object 10">
            <a:extLst>
              <a:ext uri="{FF2B5EF4-FFF2-40B4-BE49-F238E27FC236}">
                <a16:creationId xmlns:a16="http://schemas.microsoft.com/office/drawing/2014/main" id="{945F15FA-E35A-86AE-6230-2AE3C599B6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2014" y="1698388"/>
            <a:ext cx="855356" cy="271850"/>
          </a:xfrm>
          <a:prstGeom prst="rect">
            <a:avLst/>
          </a:prstGeom>
        </p:spPr>
      </p:pic>
      <p:sp>
        <p:nvSpPr>
          <p:cNvPr id="14" name="object 11">
            <a:extLst>
              <a:ext uri="{FF2B5EF4-FFF2-40B4-BE49-F238E27FC236}">
                <a16:creationId xmlns:a16="http://schemas.microsoft.com/office/drawing/2014/main" id="{50619323-5AE2-34BF-E103-AAFA6674B9E6}"/>
              </a:ext>
            </a:extLst>
          </p:cNvPr>
          <p:cNvSpPr/>
          <p:nvPr/>
        </p:nvSpPr>
        <p:spPr>
          <a:xfrm>
            <a:off x="5201377" y="1411443"/>
            <a:ext cx="48895" cy="92710"/>
          </a:xfrm>
          <a:custGeom>
            <a:avLst/>
            <a:gdLst/>
            <a:ahLst/>
            <a:cxnLst/>
            <a:rect l="l" t="t" r="r" b="b"/>
            <a:pathLst>
              <a:path w="48895" h="92709">
                <a:moveTo>
                  <a:pt x="33257" y="0"/>
                </a:moveTo>
                <a:lnTo>
                  <a:pt x="28722" y="1506"/>
                </a:lnTo>
                <a:lnTo>
                  <a:pt x="26454" y="3012"/>
                </a:lnTo>
                <a:lnTo>
                  <a:pt x="25699" y="5287"/>
                </a:lnTo>
                <a:lnTo>
                  <a:pt x="18896" y="27927"/>
                </a:lnTo>
                <a:lnTo>
                  <a:pt x="3779" y="27927"/>
                </a:lnTo>
                <a:lnTo>
                  <a:pt x="2267" y="28695"/>
                </a:lnTo>
                <a:lnTo>
                  <a:pt x="0" y="30955"/>
                </a:lnTo>
                <a:lnTo>
                  <a:pt x="0" y="31708"/>
                </a:lnTo>
                <a:lnTo>
                  <a:pt x="755" y="33215"/>
                </a:lnTo>
                <a:lnTo>
                  <a:pt x="17384" y="33215"/>
                </a:lnTo>
                <a:lnTo>
                  <a:pt x="6046" y="73992"/>
                </a:lnTo>
                <a:lnTo>
                  <a:pt x="5291" y="79279"/>
                </a:lnTo>
                <a:lnTo>
                  <a:pt x="5291" y="80800"/>
                </a:lnTo>
                <a:lnTo>
                  <a:pt x="6046" y="83813"/>
                </a:lnTo>
                <a:lnTo>
                  <a:pt x="7558" y="86841"/>
                </a:lnTo>
                <a:lnTo>
                  <a:pt x="12093" y="90607"/>
                </a:lnTo>
                <a:lnTo>
                  <a:pt x="19652" y="92128"/>
                </a:lnTo>
                <a:lnTo>
                  <a:pt x="24187" y="91360"/>
                </a:lnTo>
                <a:lnTo>
                  <a:pt x="27966" y="89853"/>
                </a:lnTo>
                <a:lnTo>
                  <a:pt x="35525" y="84566"/>
                </a:lnTo>
                <a:lnTo>
                  <a:pt x="41557" y="77019"/>
                </a:lnTo>
                <a:lnTo>
                  <a:pt x="45336" y="69472"/>
                </a:lnTo>
                <a:lnTo>
                  <a:pt x="45336" y="67951"/>
                </a:lnTo>
                <a:lnTo>
                  <a:pt x="43824" y="67198"/>
                </a:lnTo>
                <a:lnTo>
                  <a:pt x="41557" y="67198"/>
                </a:lnTo>
                <a:lnTo>
                  <a:pt x="40045" y="67951"/>
                </a:lnTo>
                <a:lnTo>
                  <a:pt x="39289" y="68704"/>
                </a:lnTo>
                <a:lnTo>
                  <a:pt x="35525" y="76266"/>
                </a:lnTo>
                <a:lnTo>
                  <a:pt x="30990" y="81553"/>
                </a:lnTo>
                <a:lnTo>
                  <a:pt x="25699" y="86073"/>
                </a:lnTo>
                <a:lnTo>
                  <a:pt x="23431" y="86841"/>
                </a:lnTo>
                <a:lnTo>
                  <a:pt x="20408" y="87594"/>
                </a:lnTo>
                <a:lnTo>
                  <a:pt x="17384" y="86841"/>
                </a:lnTo>
                <a:lnTo>
                  <a:pt x="16628" y="83813"/>
                </a:lnTo>
                <a:lnTo>
                  <a:pt x="16628" y="78526"/>
                </a:lnTo>
                <a:lnTo>
                  <a:pt x="18140" y="74760"/>
                </a:lnTo>
                <a:lnTo>
                  <a:pt x="29478" y="33215"/>
                </a:lnTo>
                <a:lnTo>
                  <a:pt x="46848" y="33215"/>
                </a:lnTo>
                <a:lnTo>
                  <a:pt x="47604" y="31708"/>
                </a:lnTo>
                <a:lnTo>
                  <a:pt x="48359" y="30202"/>
                </a:lnTo>
                <a:lnTo>
                  <a:pt x="48359" y="29449"/>
                </a:lnTo>
                <a:lnTo>
                  <a:pt x="47604" y="27927"/>
                </a:lnTo>
                <a:lnTo>
                  <a:pt x="30990" y="27927"/>
                </a:lnTo>
                <a:lnTo>
                  <a:pt x="37792" y="5287"/>
                </a:lnTo>
                <a:lnTo>
                  <a:pt x="37792" y="3766"/>
                </a:lnTo>
                <a:lnTo>
                  <a:pt x="37036" y="1506"/>
                </a:lnTo>
                <a:lnTo>
                  <a:pt x="33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C45D5A5-3483-FF9B-D511-69CE012C709F}"/>
              </a:ext>
            </a:extLst>
          </p:cNvPr>
          <p:cNvSpPr/>
          <p:nvPr/>
        </p:nvSpPr>
        <p:spPr>
          <a:xfrm>
            <a:off x="5064607" y="1556435"/>
            <a:ext cx="314325" cy="509270"/>
          </a:xfrm>
          <a:custGeom>
            <a:avLst/>
            <a:gdLst/>
            <a:ahLst/>
            <a:cxnLst/>
            <a:rect l="l" t="t" r="r" b="b"/>
            <a:pathLst>
              <a:path w="314325" h="509269">
                <a:moveTo>
                  <a:pt x="61214" y="417588"/>
                </a:moveTo>
                <a:lnTo>
                  <a:pt x="59690" y="414566"/>
                </a:lnTo>
                <a:lnTo>
                  <a:pt x="58178" y="413054"/>
                </a:lnTo>
                <a:lnTo>
                  <a:pt x="52133" y="413054"/>
                </a:lnTo>
                <a:lnTo>
                  <a:pt x="49110" y="414566"/>
                </a:lnTo>
                <a:lnTo>
                  <a:pt x="46850" y="416839"/>
                </a:lnTo>
                <a:lnTo>
                  <a:pt x="46088" y="419100"/>
                </a:lnTo>
                <a:lnTo>
                  <a:pt x="45339" y="420598"/>
                </a:lnTo>
                <a:lnTo>
                  <a:pt x="46850" y="423633"/>
                </a:lnTo>
                <a:lnTo>
                  <a:pt x="49110" y="425132"/>
                </a:lnTo>
                <a:lnTo>
                  <a:pt x="51384" y="425894"/>
                </a:lnTo>
                <a:lnTo>
                  <a:pt x="54406" y="425132"/>
                </a:lnTo>
                <a:lnTo>
                  <a:pt x="57429" y="423633"/>
                </a:lnTo>
                <a:lnTo>
                  <a:pt x="59690" y="422122"/>
                </a:lnTo>
                <a:lnTo>
                  <a:pt x="60452" y="419100"/>
                </a:lnTo>
                <a:lnTo>
                  <a:pt x="61214" y="417588"/>
                </a:lnTo>
                <a:close/>
              </a:path>
              <a:path w="314325" h="509269">
                <a:moveTo>
                  <a:pt x="61963" y="485546"/>
                </a:moveTo>
                <a:lnTo>
                  <a:pt x="61214" y="484797"/>
                </a:lnTo>
                <a:lnTo>
                  <a:pt x="55918" y="484797"/>
                </a:lnTo>
                <a:lnTo>
                  <a:pt x="55156" y="486308"/>
                </a:lnTo>
                <a:lnTo>
                  <a:pt x="52895" y="493102"/>
                </a:lnTo>
                <a:lnTo>
                  <a:pt x="49872" y="499148"/>
                </a:lnTo>
                <a:lnTo>
                  <a:pt x="45339" y="502920"/>
                </a:lnTo>
                <a:lnTo>
                  <a:pt x="43065" y="504431"/>
                </a:lnTo>
                <a:lnTo>
                  <a:pt x="40805" y="504431"/>
                </a:lnTo>
                <a:lnTo>
                  <a:pt x="38531" y="503682"/>
                </a:lnTo>
                <a:lnTo>
                  <a:pt x="37795" y="501408"/>
                </a:lnTo>
                <a:lnTo>
                  <a:pt x="38163" y="499148"/>
                </a:lnTo>
                <a:lnTo>
                  <a:pt x="38290" y="498386"/>
                </a:lnTo>
                <a:lnTo>
                  <a:pt x="38404" y="497636"/>
                </a:lnTo>
                <a:lnTo>
                  <a:pt x="38531" y="496874"/>
                </a:lnTo>
                <a:lnTo>
                  <a:pt x="40043" y="492353"/>
                </a:lnTo>
                <a:lnTo>
                  <a:pt x="52895" y="461391"/>
                </a:lnTo>
                <a:lnTo>
                  <a:pt x="54406" y="455345"/>
                </a:lnTo>
                <a:lnTo>
                  <a:pt x="54406" y="454596"/>
                </a:lnTo>
                <a:lnTo>
                  <a:pt x="52895" y="449300"/>
                </a:lnTo>
                <a:lnTo>
                  <a:pt x="51384" y="447789"/>
                </a:lnTo>
                <a:lnTo>
                  <a:pt x="48361" y="444779"/>
                </a:lnTo>
                <a:lnTo>
                  <a:pt x="45339" y="444030"/>
                </a:lnTo>
                <a:lnTo>
                  <a:pt x="41554" y="443255"/>
                </a:lnTo>
                <a:lnTo>
                  <a:pt x="37033" y="444030"/>
                </a:lnTo>
                <a:lnTo>
                  <a:pt x="33261" y="445528"/>
                </a:lnTo>
                <a:lnTo>
                  <a:pt x="27203" y="450824"/>
                </a:lnTo>
                <a:lnTo>
                  <a:pt x="22669" y="458368"/>
                </a:lnTo>
                <a:lnTo>
                  <a:pt x="19646" y="465924"/>
                </a:lnTo>
                <a:lnTo>
                  <a:pt x="19646" y="467423"/>
                </a:lnTo>
                <a:lnTo>
                  <a:pt x="21158" y="468185"/>
                </a:lnTo>
                <a:lnTo>
                  <a:pt x="23431" y="468185"/>
                </a:lnTo>
                <a:lnTo>
                  <a:pt x="24942" y="467423"/>
                </a:lnTo>
                <a:lnTo>
                  <a:pt x="26454" y="465924"/>
                </a:lnTo>
                <a:lnTo>
                  <a:pt x="28714" y="459117"/>
                </a:lnTo>
                <a:lnTo>
                  <a:pt x="31750" y="453085"/>
                </a:lnTo>
                <a:lnTo>
                  <a:pt x="35521" y="449300"/>
                </a:lnTo>
                <a:lnTo>
                  <a:pt x="37795" y="448551"/>
                </a:lnTo>
                <a:lnTo>
                  <a:pt x="40805" y="447789"/>
                </a:lnTo>
                <a:lnTo>
                  <a:pt x="43065" y="448551"/>
                </a:lnTo>
                <a:lnTo>
                  <a:pt x="43827" y="450824"/>
                </a:lnTo>
                <a:lnTo>
                  <a:pt x="43192" y="454596"/>
                </a:lnTo>
                <a:lnTo>
                  <a:pt x="43065" y="455345"/>
                </a:lnTo>
                <a:lnTo>
                  <a:pt x="40805" y="460629"/>
                </a:lnTo>
                <a:lnTo>
                  <a:pt x="27965" y="490842"/>
                </a:lnTo>
                <a:lnTo>
                  <a:pt x="27203" y="494614"/>
                </a:lnTo>
                <a:lnTo>
                  <a:pt x="26454" y="497636"/>
                </a:lnTo>
                <a:lnTo>
                  <a:pt x="27203" y="498386"/>
                </a:lnTo>
                <a:lnTo>
                  <a:pt x="27203" y="500659"/>
                </a:lnTo>
                <a:lnTo>
                  <a:pt x="28714" y="503682"/>
                </a:lnTo>
                <a:lnTo>
                  <a:pt x="32499" y="507453"/>
                </a:lnTo>
                <a:lnTo>
                  <a:pt x="36283" y="508965"/>
                </a:lnTo>
                <a:lnTo>
                  <a:pt x="43827" y="508965"/>
                </a:lnTo>
                <a:lnTo>
                  <a:pt x="61963" y="486308"/>
                </a:lnTo>
                <a:lnTo>
                  <a:pt x="61963" y="485546"/>
                </a:lnTo>
                <a:close/>
              </a:path>
              <a:path w="314325" h="509269">
                <a:moveTo>
                  <a:pt x="201752" y="477837"/>
                </a:moveTo>
                <a:lnTo>
                  <a:pt x="200406" y="476491"/>
                </a:lnTo>
                <a:lnTo>
                  <a:pt x="98983" y="476491"/>
                </a:lnTo>
                <a:lnTo>
                  <a:pt x="97320" y="476491"/>
                </a:lnTo>
                <a:lnTo>
                  <a:pt x="95961" y="477837"/>
                </a:lnTo>
                <a:lnTo>
                  <a:pt x="95961" y="481177"/>
                </a:lnTo>
                <a:lnTo>
                  <a:pt x="97320" y="482536"/>
                </a:lnTo>
                <a:lnTo>
                  <a:pt x="200406" y="482536"/>
                </a:lnTo>
                <a:lnTo>
                  <a:pt x="201752" y="481177"/>
                </a:lnTo>
                <a:lnTo>
                  <a:pt x="201752" y="477837"/>
                </a:lnTo>
                <a:close/>
              </a:path>
              <a:path w="314325" h="509269">
                <a:moveTo>
                  <a:pt x="201752" y="448398"/>
                </a:moveTo>
                <a:lnTo>
                  <a:pt x="200406" y="447040"/>
                </a:lnTo>
                <a:lnTo>
                  <a:pt x="98983" y="447040"/>
                </a:lnTo>
                <a:lnTo>
                  <a:pt x="97320" y="447040"/>
                </a:lnTo>
                <a:lnTo>
                  <a:pt x="95961" y="448398"/>
                </a:lnTo>
                <a:lnTo>
                  <a:pt x="95961" y="451739"/>
                </a:lnTo>
                <a:lnTo>
                  <a:pt x="97320" y="453085"/>
                </a:lnTo>
                <a:lnTo>
                  <a:pt x="200406" y="453085"/>
                </a:lnTo>
                <a:lnTo>
                  <a:pt x="201752" y="451739"/>
                </a:lnTo>
                <a:lnTo>
                  <a:pt x="201752" y="448398"/>
                </a:lnTo>
                <a:close/>
              </a:path>
              <a:path w="314325" h="509269">
                <a:moveTo>
                  <a:pt x="301498" y="501408"/>
                </a:moveTo>
                <a:lnTo>
                  <a:pt x="286385" y="501408"/>
                </a:lnTo>
                <a:lnTo>
                  <a:pt x="283349" y="500659"/>
                </a:lnTo>
                <a:lnTo>
                  <a:pt x="281089" y="499148"/>
                </a:lnTo>
                <a:lnTo>
                  <a:pt x="280327" y="496874"/>
                </a:lnTo>
                <a:lnTo>
                  <a:pt x="280327" y="408520"/>
                </a:lnTo>
                <a:lnTo>
                  <a:pt x="279577" y="407022"/>
                </a:lnTo>
                <a:lnTo>
                  <a:pt x="277304" y="406260"/>
                </a:lnTo>
                <a:lnTo>
                  <a:pt x="275043" y="406260"/>
                </a:lnTo>
                <a:lnTo>
                  <a:pt x="268236" y="411556"/>
                </a:lnTo>
                <a:lnTo>
                  <a:pt x="260692" y="414566"/>
                </a:lnTo>
                <a:lnTo>
                  <a:pt x="252374" y="416090"/>
                </a:lnTo>
                <a:lnTo>
                  <a:pt x="243306" y="416090"/>
                </a:lnTo>
                <a:lnTo>
                  <a:pt x="243306" y="422122"/>
                </a:lnTo>
                <a:lnTo>
                  <a:pt x="256159" y="421373"/>
                </a:lnTo>
                <a:lnTo>
                  <a:pt x="261454" y="419849"/>
                </a:lnTo>
                <a:lnTo>
                  <a:pt x="265988" y="418338"/>
                </a:lnTo>
                <a:lnTo>
                  <a:pt x="265988" y="496874"/>
                </a:lnTo>
                <a:lnTo>
                  <a:pt x="265226" y="499148"/>
                </a:lnTo>
                <a:lnTo>
                  <a:pt x="262966" y="500659"/>
                </a:lnTo>
                <a:lnTo>
                  <a:pt x="259181" y="501408"/>
                </a:lnTo>
                <a:lnTo>
                  <a:pt x="244068" y="501408"/>
                </a:lnTo>
                <a:lnTo>
                  <a:pt x="244068" y="507453"/>
                </a:lnTo>
                <a:lnTo>
                  <a:pt x="272770" y="506691"/>
                </a:lnTo>
                <a:lnTo>
                  <a:pt x="301498" y="507453"/>
                </a:lnTo>
                <a:lnTo>
                  <a:pt x="301498" y="501408"/>
                </a:lnTo>
                <a:close/>
              </a:path>
              <a:path w="314325" h="509269">
                <a:moveTo>
                  <a:pt x="314325" y="0"/>
                </a:moveTo>
                <a:lnTo>
                  <a:pt x="0" y="0"/>
                </a:lnTo>
                <a:lnTo>
                  <a:pt x="0" y="15100"/>
                </a:lnTo>
                <a:lnTo>
                  <a:pt x="15113" y="15849"/>
                </a:lnTo>
                <a:lnTo>
                  <a:pt x="22669" y="18122"/>
                </a:lnTo>
                <a:lnTo>
                  <a:pt x="38531" y="39255"/>
                </a:lnTo>
                <a:lnTo>
                  <a:pt x="38531" y="328485"/>
                </a:lnTo>
                <a:lnTo>
                  <a:pt x="0" y="352653"/>
                </a:lnTo>
                <a:lnTo>
                  <a:pt x="0" y="366991"/>
                </a:lnTo>
                <a:lnTo>
                  <a:pt x="114096" y="366991"/>
                </a:lnTo>
                <a:lnTo>
                  <a:pt x="114096" y="352653"/>
                </a:lnTo>
                <a:lnTo>
                  <a:pt x="98983" y="351129"/>
                </a:lnTo>
                <a:lnTo>
                  <a:pt x="91427" y="349618"/>
                </a:lnTo>
                <a:lnTo>
                  <a:pt x="75565" y="328485"/>
                </a:lnTo>
                <a:lnTo>
                  <a:pt x="75565" y="15100"/>
                </a:lnTo>
                <a:lnTo>
                  <a:pt x="238772" y="15100"/>
                </a:lnTo>
                <a:lnTo>
                  <a:pt x="238772" y="328485"/>
                </a:lnTo>
                <a:lnTo>
                  <a:pt x="199478" y="352653"/>
                </a:lnTo>
                <a:lnTo>
                  <a:pt x="199478" y="366991"/>
                </a:lnTo>
                <a:lnTo>
                  <a:pt x="314325" y="366991"/>
                </a:lnTo>
                <a:lnTo>
                  <a:pt x="314325" y="352653"/>
                </a:lnTo>
                <a:lnTo>
                  <a:pt x="298475" y="351129"/>
                </a:lnTo>
                <a:lnTo>
                  <a:pt x="291668" y="349618"/>
                </a:lnTo>
                <a:lnTo>
                  <a:pt x="275043" y="328485"/>
                </a:lnTo>
                <a:lnTo>
                  <a:pt x="275043" y="39255"/>
                </a:lnTo>
                <a:lnTo>
                  <a:pt x="314325" y="15100"/>
                </a:lnTo>
                <a:lnTo>
                  <a:pt x="314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3">
            <a:extLst>
              <a:ext uri="{FF2B5EF4-FFF2-40B4-BE49-F238E27FC236}">
                <a16:creationId xmlns:a16="http://schemas.microsoft.com/office/drawing/2014/main" id="{A5DBE6B7-CAB7-6A01-0A34-3358101C5E1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2421" y="1702169"/>
            <a:ext cx="212321" cy="163107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E4633CE5-EB5C-AD44-71F8-296C39D21AB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43919" y="1616081"/>
            <a:ext cx="383841" cy="248442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8F817E28-4714-3DC0-50C1-DE7E19D6E69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70966" y="2577073"/>
            <a:ext cx="855193" cy="271339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6609E9F3-1004-C789-45FC-3F7BD13C10E7}"/>
              </a:ext>
            </a:extLst>
          </p:cNvPr>
          <p:cNvSpPr/>
          <p:nvPr/>
        </p:nvSpPr>
        <p:spPr>
          <a:xfrm>
            <a:off x="5251287" y="2290668"/>
            <a:ext cx="47625" cy="92075"/>
          </a:xfrm>
          <a:custGeom>
            <a:avLst/>
            <a:gdLst/>
            <a:ahLst/>
            <a:cxnLst/>
            <a:rect l="l" t="t" r="r" b="b"/>
            <a:pathLst>
              <a:path w="47625" h="92075">
                <a:moveTo>
                  <a:pt x="32493" y="0"/>
                </a:moveTo>
                <a:lnTo>
                  <a:pt x="27959" y="1503"/>
                </a:lnTo>
                <a:lnTo>
                  <a:pt x="26448" y="3007"/>
                </a:lnTo>
                <a:lnTo>
                  <a:pt x="24936" y="5277"/>
                </a:lnTo>
                <a:lnTo>
                  <a:pt x="18891" y="27875"/>
                </a:lnTo>
                <a:lnTo>
                  <a:pt x="3022" y="27875"/>
                </a:lnTo>
                <a:lnTo>
                  <a:pt x="1511" y="28642"/>
                </a:lnTo>
                <a:lnTo>
                  <a:pt x="755" y="30145"/>
                </a:lnTo>
                <a:lnTo>
                  <a:pt x="0" y="30897"/>
                </a:lnTo>
                <a:lnTo>
                  <a:pt x="0" y="31649"/>
                </a:lnTo>
                <a:lnTo>
                  <a:pt x="755" y="33152"/>
                </a:lnTo>
                <a:lnTo>
                  <a:pt x="17380" y="33152"/>
                </a:lnTo>
                <a:lnTo>
                  <a:pt x="5289" y="73853"/>
                </a:lnTo>
                <a:lnTo>
                  <a:pt x="4533" y="79130"/>
                </a:lnTo>
                <a:lnTo>
                  <a:pt x="4533" y="80648"/>
                </a:lnTo>
                <a:lnTo>
                  <a:pt x="5289" y="83655"/>
                </a:lnTo>
                <a:lnTo>
                  <a:pt x="6800" y="86677"/>
                </a:lnTo>
                <a:lnTo>
                  <a:pt x="12090" y="90436"/>
                </a:lnTo>
                <a:lnTo>
                  <a:pt x="18891" y="91955"/>
                </a:lnTo>
                <a:lnTo>
                  <a:pt x="23425" y="91188"/>
                </a:lnTo>
                <a:lnTo>
                  <a:pt x="27959" y="89685"/>
                </a:lnTo>
                <a:lnTo>
                  <a:pt x="35516" y="84407"/>
                </a:lnTo>
                <a:lnTo>
                  <a:pt x="40805" y="76874"/>
                </a:lnTo>
                <a:lnTo>
                  <a:pt x="45339" y="69342"/>
                </a:lnTo>
                <a:lnTo>
                  <a:pt x="45339" y="68575"/>
                </a:lnTo>
                <a:lnTo>
                  <a:pt x="44584" y="67823"/>
                </a:lnTo>
                <a:lnTo>
                  <a:pt x="43072" y="67072"/>
                </a:lnTo>
                <a:lnTo>
                  <a:pt x="41561" y="67072"/>
                </a:lnTo>
                <a:lnTo>
                  <a:pt x="38538" y="68575"/>
                </a:lnTo>
                <a:lnTo>
                  <a:pt x="35516" y="76123"/>
                </a:lnTo>
                <a:lnTo>
                  <a:pt x="30982" y="81400"/>
                </a:lnTo>
                <a:lnTo>
                  <a:pt x="25692" y="85911"/>
                </a:lnTo>
                <a:lnTo>
                  <a:pt x="19647" y="87429"/>
                </a:lnTo>
                <a:lnTo>
                  <a:pt x="17380" y="86677"/>
                </a:lnTo>
                <a:lnTo>
                  <a:pt x="15868" y="83655"/>
                </a:lnTo>
                <a:lnTo>
                  <a:pt x="15868" y="82152"/>
                </a:lnTo>
                <a:lnTo>
                  <a:pt x="17380" y="74619"/>
                </a:lnTo>
                <a:lnTo>
                  <a:pt x="29470" y="33152"/>
                </a:lnTo>
                <a:lnTo>
                  <a:pt x="46095" y="33152"/>
                </a:lnTo>
                <a:lnTo>
                  <a:pt x="47606" y="31649"/>
                </a:lnTo>
                <a:lnTo>
                  <a:pt x="47606" y="29393"/>
                </a:lnTo>
                <a:lnTo>
                  <a:pt x="46851" y="27875"/>
                </a:lnTo>
                <a:lnTo>
                  <a:pt x="30982" y="27875"/>
                </a:lnTo>
                <a:lnTo>
                  <a:pt x="37027" y="5277"/>
                </a:lnTo>
                <a:lnTo>
                  <a:pt x="37783" y="3758"/>
                </a:lnTo>
                <a:lnTo>
                  <a:pt x="36271" y="1503"/>
                </a:lnTo>
                <a:lnTo>
                  <a:pt x="324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4C3AE6EE-5B83-EDCF-A29C-5876AC7ACB29}"/>
              </a:ext>
            </a:extLst>
          </p:cNvPr>
          <p:cNvSpPr/>
          <p:nvPr/>
        </p:nvSpPr>
        <p:spPr>
          <a:xfrm>
            <a:off x="5093398" y="2435389"/>
            <a:ext cx="356235" cy="508000"/>
          </a:xfrm>
          <a:custGeom>
            <a:avLst/>
            <a:gdLst/>
            <a:ahLst/>
            <a:cxnLst/>
            <a:rect l="l" t="t" r="r" b="b"/>
            <a:pathLst>
              <a:path w="356235" h="508000">
                <a:moveTo>
                  <a:pt x="81584" y="416801"/>
                </a:moveTo>
                <a:lnTo>
                  <a:pt x="80835" y="413778"/>
                </a:lnTo>
                <a:lnTo>
                  <a:pt x="78562" y="412280"/>
                </a:lnTo>
                <a:lnTo>
                  <a:pt x="72517" y="412280"/>
                </a:lnTo>
                <a:lnTo>
                  <a:pt x="70256" y="413778"/>
                </a:lnTo>
                <a:lnTo>
                  <a:pt x="67983" y="416052"/>
                </a:lnTo>
                <a:lnTo>
                  <a:pt x="66471" y="418312"/>
                </a:lnTo>
                <a:lnTo>
                  <a:pt x="66471" y="419811"/>
                </a:lnTo>
                <a:lnTo>
                  <a:pt x="67983" y="422833"/>
                </a:lnTo>
                <a:lnTo>
                  <a:pt x="69494" y="424332"/>
                </a:lnTo>
                <a:lnTo>
                  <a:pt x="72517" y="425081"/>
                </a:lnTo>
                <a:lnTo>
                  <a:pt x="75539" y="424332"/>
                </a:lnTo>
                <a:lnTo>
                  <a:pt x="80073" y="421322"/>
                </a:lnTo>
                <a:lnTo>
                  <a:pt x="81584" y="418312"/>
                </a:lnTo>
                <a:lnTo>
                  <a:pt x="81584" y="416801"/>
                </a:lnTo>
                <a:close/>
              </a:path>
              <a:path w="356235" h="508000">
                <a:moveTo>
                  <a:pt x="82346" y="483882"/>
                </a:moveTo>
                <a:lnTo>
                  <a:pt x="77050" y="483882"/>
                </a:lnTo>
                <a:lnTo>
                  <a:pt x="76301" y="485394"/>
                </a:lnTo>
                <a:lnTo>
                  <a:pt x="73279" y="492175"/>
                </a:lnTo>
                <a:lnTo>
                  <a:pt x="70256" y="498208"/>
                </a:lnTo>
                <a:lnTo>
                  <a:pt x="66471" y="501967"/>
                </a:lnTo>
                <a:lnTo>
                  <a:pt x="64211" y="503478"/>
                </a:lnTo>
                <a:lnTo>
                  <a:pt x="61188" y="503478"/>
                </a:lnTo>
                <a:lnTo>
                  <a:pt x="58915" y="502729"/>
                </a:lnTo>
                <a:lnTo>
                  <a:pt x="58166" y="500468"/>
                </a:lnTo>
                <a:lnTo>
                  <a:pt x="58915" y="495947"/>
                </a:lnTo>
                <a:lnTo>
                  <a:pt x="60426" y="491426"/>
                </a:lnTo>
                <a:lnTo>
                  <a:pt x="74028" y="460514"/>
                </a:lnTo>
                <a:lnTo>
                  <a:pt x="74790" y="454494"/>
                </a:lnTo>
                <a:lnTo>
                  <a:pt x="74790" y="453732"/>
                </a:lnTo>
                <a:lnTo>
                  <a:pt x="73279" y="448449"/>
                </a:lnTo>
                <a:lnTo>
                  <a:pt x="72021" y="446951"/>
                </a:lnTo>
                <a:lnTo>
                  <a:pt x="69494" y="443941"/>
                </a:lnTo>
                <a:lnTo>
                  <a:pt x="65722" y="443191"/>
                </a:lnTo>
                <a:lnTo>
                  <a:pt x="62699" y="442417"/>
                </a:lnTo>
                <a:lnTo>
                  <a:pt x="40030" y="465035"/>
                </a:lnTo>
                <a:lnTo>
                  <a:pt x="40030" y="465797"/>
                </a:lnTo>
                <a:lnTo>
                  <a:pt x="40779" y="466547"/>
                </a:lnTo>
                <a:lnTo>
                  <a:pt x="42291" y="467296"/>
                </a:lnTo>
                <a:lnTo>
                  <a:pt x="43802" y="467296"/>
                </a:lnTo>
                <a:lnTo>
                  <a:pt x="46075" y="466547"/>
                </a:lnTo>
                <a:lnTo>
                  <a:pt x="46824" y="465035"/>
                </a:lnTo>
                <a:lnTo>
                  <a:pt x="49098" y="458254"/>
                </a:lnTo>
                <a:lnTo>
                  <a:pt x="52870" y="452221"/>
                </a:lnTo>
                <a:lnTo>
                  <a:pt x="56654" y="448449"/>
                </a:lnTo>
                <a:lnTo>
                  <a:pt x="61188" y="446951"/>
                </a:lnTo>
                <a:lnTo>
                  <a:pt x="63449" y="447700"/>
                </a:lnTo>
                <a:lnTo>
                  <a:pt x="64211" y="449973"/>
                </a:lnTo>
                <a:lnTo>
                  <a:pt x="63576" y="453732"/>
                </a:lnTo>
                <a:lnTo>
                  <a:pt x="63449" y="454494"/>
                </a:lnTo>
                <a:lnTo>
                  <a:pt x="61937" y="459765"/>
                </a:lnTo>
                <a:lnTo>
                  <a:pt x="49098" y="489915"/>
                </a:lnTo>
                <a:lnTo>
                  <a:pt x="47586" y="493687"/>
                </a:lnTo>
                <a:lnTo>
                  <a:pt x="47586" y="497446"/>
                </a:lnTo>
                <a:lnTo>
                  <a:pt x="48336" y="499706"/>
                </a:lnTo>
                <a:lnTo>
                  <a:pt x="49098" y="502729"/>
                </a:lnTo>
                <a:lnTo>
                  <a:pt x="53632" y="506501"/>
                </a:lnTo>
                <a:lnTo>
                  <a:pt x="56654" y="508000"/>
                </a:lnTo>
                <a:lnTo>
                  <a:pt x="64960" y="508000"/>
                </a:lnTo>
                <a:lnTo>
                  <a:pt x="68745" y="505739"/>
                </a:lnTo>
                <a:lnTo>
                  <a:pt x="71335" y="503478"/>
                </a:lnTo>
                <a:lnTo>
                  <a:pt x="74790" y="500468"/>
                </a:lnTo>
                <a:lnTo>
                  <a:pt x="79324" y="493687"/>
                </a:lnTo>
                <a:lnTo>
                  <a:pt x="82346" y="485394"/>
                </a:lnTo>
                <a:lnTo>
                  <a:pt x="82346" y="483882"/>
                </a:lnTo>
                <a:close/>
              </a:path>
              <a:path w="356235" h="508000">
                <a:moveTo>
                  <a:pt x="222859" y="476948"/>
                </a:moveTo>
                <a:lnTo>
                  <a:pt x="221500" y="475589"/>
                </a:lnTo>
                <a:lnTo>
                  <a:pt x="120116" y="475589"/>
                </a:lnTo>
                <a:lnTo>
                  <a:pt x="118440" y="475589"/>
                </a:lnTo>
                <a:lnTo>
                  <a:pt x="117094" y="476948"/>
                </a:lnTo>
                <a:lnTo>
                  <a:pt x="117094" y="480275"/>
                </a:lnTo>
                <a:lnTo>
                  <a:pt x="118440" y="481622"/>
                </a:lnTo>
                <a:lnTo>
                  <a:pt x="221500" y="481622"/>
                </a:lnTo>
                <a:lnTo>
                  <a:pt x="222859" y="480275"/>
                </a:lnTo>
                <a:lnTo>
                  <a:pt x="222859" y="476948"/>
                </a:lnTo>
                <a:close/>
              </a:path>
              <a:path w="356235" h="508000">
                <a:moveTo>
                  <a:pt x="222859" y="447548"/>
                </a:moveTo>
                <a:lnTo>
                  <a:pt x="221500" y="446201"/>
                </a:lnTo>
                <a:lnTo>
                  <a:pt x="120116" y="446201"/>
                </a:lnTo>
                <a:lnTo>
                  <a:pt x="118440" y="446201"/>
                </a:lnTo>
                <a:lnTo>
                  <a:pt x="117094" y="447548"/>
                </a:lnTo>
                <a:lnTo>
                  <a:pt x="117094" y="450888"/>
                </a:lnTo>
                <a:lnTo>
                  <a:pt x="118440" y="452221"/>
                </a:lnTo>
                <a:lnTo>
                  <a:pt x="221500" y="452221"/>
                </a:lnTo>
                <a:lnTo>
                  <a:pt x="222859" y="450888"/>
                </a:lnTo>
                <a:lnTo>
                  <a:pt x="222859" y="447548"/>
                </a:lnTo>
                <a:close/>
              </a:path>
              <a:path w="356235" h="508000">
                <a:moveTo>
                  <a:pt x="322592" y="500468"/>
                </a:moveTo>
                <a:lnTo>
                  <a:pt x="307479" y="500468"/>
                </a:lnTo>
                <a:lnTo>
                  <a:pt x="303695" y="499706"/>
                </a:lnTo>
                <a:lnTo>
                  <a:pt x="301434" y="498208"/>
                </a:lnTo>
                <a:lnTo>
                  <a:pt x="300672" y="495947"/>
                </a:lnTo>
                <a:lnTo>
                  <a:pt x="300672" y="407746"/>
                </a:lnTo>
                <a:lnTo>
                  <a:pt x="299923" y="406247"/>
                </a:lnTo>
                <a:lnTo>
                  <a:pt x="298411" y="405498"/>
                </a:lnTo>
                <a:lnTo>
                  <a:pt x="295389" y="405498"/>
                </a:lnTo>
                <a:lnTo>
                  <a:pt x="289344" y="410768"/>
                </a:lnTo>
                <a:lnTo>
                  <a:pt x="281787" y="413778"/>
                </a:lnTo>
                <a:lnTo>
                  <a:pt x="273469" y="415302"/>
                </a:lnTo>
                <a:lnTo>
                  <a:pt x="263664" y="415302"/>
                </a:lnTo>
                <a:lnTo>
                  <a:pt x="263664" y="421322"/>
                </a:lnTo>
                <a:lnTo>
                  <a:pt x="276491" y="420573"/>
                </a:lnTo>
                <a:lnTo>
                  <a:pt x="281787" y="419061"/>
                </a:lnTo>
                <a:lnTo>
                  <a:pt x="286321" y="417550"/>
                </a:lnTo>
                <a:lnTo>
                  <a:pt x="286321" y="495947"/>
                </a:lnTo>
                <a:lnTo>
                  <a:pt x="285559" y="498208"/>
                </a:lnTo>
                <a:lnTo>
                  <a:pt x="283298" y="499706"/>
                </a:lnTo>
                <a:lnTo>
                  <a:pt x="280276" y="500468"/>
                </a:lnTo>
                <a:lnTo>
                  <a:pt x="265176" y="500468"/>
                </a:lnTo>
                <a:lnTo>
                  <a:pt x="265176" y="506501"/>
                </a:lnTo>
                <a:lnTo>
                  <a:pt x="293878" y="505739"/>
                </a:lnTo>
                <a:lnTo>
                  <a:pt x="322592" y="506501"/>
                </a:lnTo>
                <a:lnTo>
                  <a:pt x="322592" y="500468"/>
                </a:lnTo>
                <a:close/>
              </a:path>
              <a:path w="356235" h="508000">
                <a:moveTo>
                  <a:pt x="355815" y="86677"/>
                </a:moveTo>
                <a:lnTo>
                  <a:pt x="323342" y="0"/>
                </a:lnTo>
                <a:lnTo>
                  <a:pt x="3771" y="0"/>
                </a:lnTo>
                <a:lnTo>
                  <a:pt x="749" y="1498"/>
                </a:lnTo>
                <a:lnTo>
                  <a:pt x="0" y="4508"/>
                </a:lnTo>
                <a:lnTo>
                  <a:pt x="0" y="11303"/>
                </a:lnTo>
                <a:lnTo>
                  <a:pt x="749" y="13563"/>
                </a:lnTo>
                <a:lnTo>
                  <a:pt x="137490" y="195961"/>
                </a:lnTo>
                <a:lnTo>
                  <a:pt x="749" y="359524"/>
                </a:lnTo>
                <a:lnTo>
                  <a:pt x="0" y="362546"/>
                </a:lnTo>
                <a:lnTo>
                  <a:pt x="749" y="364794"/>
                </a:lnTo>
                <a:lnTo>
                  <a:pt x="1511" y="365544"/>
                </a:lnTo>
                <a:lnTo>
                  <a:pt x="3771" y="366306"/>
                </a:lnTo>
                <a:lnTo>
                  <a:pt x="323342" y="366306"/>
                </a:lnTo>
                <a:lnTo>
                  <a:pt x="355815" y="275094"/>
                </a:lnTo>
                <a:lnTo>
                  <a:pt x="345998" y="275094"/>
                </a:lnTo>
                <a:lnTo>
                  <a:pt x="342976" y="284149"/>
                </a:lnTo>
                <a:lnTo>
                  <a:pt x="338442" y="292430"/>
                </a:lnTo>
                <a:lnTo>
                  <a:pt x="310502" y="320319"/>
                </a:lnTo>
                <a:lnTo>
                  <a:pt x="265176" y="339166"/>
                </a:lnTo>
                <a:lnTo>
                  <a:pt x="219075" y="345211"/>
                </a:lnTo>
                <a:lnTo>
                  <a:pt x="203225" y="345960"/>
                </a:lnTo>
                <a:lnTo>
                  <a:pt x="31737" y="345960"/>
                </a:lnTo>
                <a:lnTo>
                  <a:pt x="165442" y="186169"/>
                </a:lnTo>
                <a:lnTo>
                  <a:pt x="166192" y="183908"/>
                </a:lnTo>
                <a:lnTo>
                  <a:pt x="165442" y="180886"/>
                </a:lnTo>
                <a:lnTo>
                  <a:pt x="40779" y="15062"/>
                </a:lnTo>
                <a:lnTo>
                  <a:pt x="200952" y="15062"/>
                </a:lnTo>
                <a:lnTo>
                  <a:pt x="248551" y="18834"/>
                </a:lnTo>
                <a:lnTo>
                  <a:pt x="291604" y="31648"/>
                </a:lnTo>
                <a:lnTo>
                  <a:pt x="324853" y="53505"/>
                </a:lnTo>
                <a:lnTo>
                  <a:pt x="345998" y="86677"/>
                </a:lnTo>
                <a:lnTo>
                  <a:pt x="355815" y="8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18">
            <a:extLst>
              <a:ext uri="{FF2B5EF4-FFF2-40B4-BE49-F238E27FC236}">
                <a16:creationId xmlns:a16="http://schemas.microsoft.com/office/drawing/2014/main" id="{A55EC52D-6BE5-903A-9CD2-41656642F82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12687" y="2494921"/>
            <a:ext cx="1022914" cy="252500"/>
          </a:xfrm>
          <a:prstGeom prst="rect">
            <a:avLst/>
          </a:prstGeom>
        </p:spPr>
      </p:pic>
      <p:pic>
        <p:nvPicPr>
          <p:cNvPr id="22" name="object 19">
            <a:extLst>
              <a:ext uri="{FF2B5EF4-FFF2-40B4-BE49-F238E27FC236}">
                <a16:creationId xmlns:a16="http://schemas.microsoft.com/office/drawing/2014/main" id="{2DA0390D-FF18-6BE8-465C-6ED75185F49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3234" y="3898148"/>
            <a:ext cx="1153665" cy="247689"/>
          </a:xfrm>
          <a:prstGeom prst="rect">
            <a:avLst/>
          </a:prstGeom>
        </p:spPr>
      </p:pic>
      <p:pic>
        <p:nvPicPr>
          <p:cNvPr id="23" name="object 20">
            <a:extLst>
              <a:ext uri="{FF2B5EF4-FFF2-40B4-BE49-F238E27FC236}">
                <a16:creationId xmlns:a16="http://schemas.microsoft.com/office/drawing/2014/main" id="{C35B50F9-BA16-1FAB-5201-C54A6489C99D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16241" y="3930711"/>
            <a:ext cx="171281" cy="178330"/>
          </a:xfrm>
          <a:prstGeom prst="rect">
            <a:avLst/>
          </a:prstGeom>
        </p:spPr>
      </p:pic>
      <p:sp>
        <p:nvSpPr>
          <p:cNvPr id="24" name="object 21">
            <a:extLst>
              <a:ext uri="{FF2B5EF4-FFF2-40B4-BE49-F238E27FC236}">
                <a16:creationId xmlns:a16="http://schemas.microsoft.com/office/drawing/2014/main" id="{EC3C0647-83F3-1F08-9D31-46A020E9EB93}"/>
              </a:ext>
            </a:extLst>
          </p:cNvPr>
          <p:cNvSpPr/>
          <p:nvPr/>
        </p:nvSpPr>
        <p:spPr>
          <a:xfrm>
            <a:off x="2468750" y="4014586"/>
            <a:ext cx="118110" cy="10160"/>
          </a:xfrm>
          <a:custGeom>
            <a:avLst/>
            <a:gdLst/>
            <a:ahLst/>
            <a:cxnLst/>
            <a:rect l="l" t="t" r="r" b="b"/>
            <a:pathLst>
              <a:path w="118110" h="10160">
                <a:moveTo>
                  <a:pt x="115624" y="0"/>
                </a:moveTo>
                <a:lnTo>
                  <a:pt x="4943" y="0"/>
                </a:lnTo>
                <a:lnTo>
                  <a:pt x="2216" y="0"/>
                </a:lnTo>
                <a:lnTo>
                  <a:pt x="0" y="2207"/>
                </a:lnTo>
                <a:lnTo>
                  <a:pt x="0" y="7671"/>
                </a:lnTo>
                <a:lnTo>
                  <a:pt x="2216" y="9879"/>
                </a:lnTo>
                <a:lnTo>
                  <a:pt x="115624" y="9879"/>
                </a:lnTo>
                <a:lnTo>
                  <a:pt x="117841" y="7671"/>
                </a:lnTo>
                <a:lnTo>
                  <a:pt x="117841" y="2207"/>
                </a:lnTo>
                <a:lnTo>
                  <a:pt x="115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2">
            <a:extLst>
              <a:ext uri="{FF2B5EF4-FFF2-40B4-BE49-F238E27FC236}">
                <a16:creationId xmlns:a16="http://schemas.microsoft.com/office/drawing/2014/main" id="{530061DC-A27F-8CF4-9B39-D238F0B45334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53622" y="3898148"/>
            <a:ext cx="998441" cy="247689"/>
          </a:xfrm>
          <a:prstGeom prst="rect">
            <a:avLst/>
          </a:prstGeom>
        </p:spPr>
      </p:pic>
      <p:sp>
        <p:nvSpPr>
          <p:cNvPr id="26" name="object 23">
            <a:extLst>
              <a:ext uri="{FF2B5EF4-FFF2-40B4-BE49-F238E27FC236}">
                <a16:creationId xmlns:a16="http://schemas.microsoft.com/office/drawing/2014/main" id="{34361F64-DCA7-E824-3E73-B253210F3E90}"/>
              </a:ext>
            </a:extLst>
          </p:cNvPr>
          <p:cNvSpPr/>
          <p:nvPr/>
        </p:nvSpPr>
        <p:spPr>
          <a:xfrm>
            <a:off x="3764241" y="3927792"/>
            <a:ext cx="184785" cy="184785"/>
          </a:xfrm>
          <a:custGeom>
            <a:avLst/>
            <a:gdLst/>
            <a:ahLst/>
            <a:cxnLst/>
            <a:rect l="l" t="t" r="r" b="b"/>
            <a:pathLst>
              <a:path w="184785" h="184785">
                <a:moveTo>
                  <a:pt x="184162" y="89712"/>
                </a:moveTo>
                <a:lnTo>
                  <a:pt x="181952" y="87503"/>
                </a:lnTo>
                <a:lnTo>
                  <a:pt x="97383" y="87503"/>
                </a:lnTo>
                <a:lnTo>
                  <a:pt x="97383" y="4940"/>
                </a:lnTo>
                <a:lnTo>
                  <a:pt x="97383" y="2222"/>
                </a:lnTo>
                <a:lnTo>
                  <a:pt x="95161" y="0"/>
                </a:lnTo>
                <a:lnTo>
                  <a:pt x="89712" y="0"/>
                </a:lnTo>
                <a:lnTo>
                  <a:pt x="87490" y="2222"/>
                </a:lnTo>
                <a:lnTo>
                  <a:pt x="87490" y="87503"/>
                </a:lnTo>
                <a:lnTo>
                  <a:pt x="4940" y="87503"/>
                </a:lnTo>
                <a:lnTo>
                  <a:pt x="2209" y="87503"/>
                </a:lnTo>
                <a:lnTo>
                  <a:pt x="0" y="89712"/>
                </a:lnTo>
                <a:lnTo>
                  <a:pt x="0" y="95173"/>
                </a:lnTo>
                <a:lnTo>
                  <a:pt x="2209" y="97383"/>
                </a:lnTo>
                <a:lnTo>
                  <a:pt x="87490" y="97383"/>
                </a:lnTo>
                <a:lnTo>
                  <a:pt x="87490" y="181965"/>
                </a:lnTo>
                <a:lnTo>
                  <a:pt x="89712" y="184175"/>
                </a:lnTo>
                <a:lnTo>
                  <a:pt x="95161" y="184175"/>
                </a:lnTo>
                <a:lnTo>
                  <a:pt x="97383" y="181965"/>
                </a:lnTo>
                <a:lnTo>
                  <a:pt x="97383" y="97383"/>
                </a:lnTo>
                <a:lnTo>
                  <a:pt x="181952" y="97383"/>
                </a:lnTo>
                <a:lnTo>
                  <a:pt x="184162" y="95173"/>
                </a:lnTo>
                <a:lnTo>
                  <a:pt x="184162" y="89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4">
            <a:extLst>
              <a:ext uri="{FF2B5EF4-FFF2-40B4-BE49-F238E27FC236}">
                <a16:creationId xmlns:a16="http://schemas.microsoft.com/office/drawing/2014/main" id="{6F0E4505-0751-7B7D-6DEF-6BEE64F288E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16149" y="3922143"/>
            <a:ext cx="406426" cy="208172"/>
          </a:xfrm>
          <a:prstGeom prst="rect">
            <a:avLst/>
          </a:prstGeom>
        </p:spPr>
      </p:pic>
      <p:grpSp>
        <p:nvGrpSpPr>
          <p:cNvPr id="28" name="object 25">
            <a:extLst>
              <a:ext uri="{FF2B5EF4-FFF2-40B4-BE49-F238E27FC236}">
                <a16:creationId xmlns:a16="http://schemas.microsoft.com/office/drawing/2014/main" id="{1D081251-A26A-6DD2-9905-FD31B6DC229A}"/>
              </a:ext>
            </a:extLst>
          </p:cNvPr>
          <p:cNvGrpSpPr/>
          <p:nvPr/>
        </p:nvGrpSpPr>
        <p:grpSpPr>
          <a:xfrm>
            <a:off x="4486784" y="3890394"/>
            <a:ext cx="194310" cy="259079"/>
            <a:chOff x="4486784" y="3890394"/>
            <a:chExt cx="194310" cy="259079"/>
          </a:xfrm>
        </p:grpSpPr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90739368-DC44-159C-C19F-A616CA62DA3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8518" y="3982120"/>
              <a:ext cx="102308" cy="160896"/>
            </a:xfrm>
            <a:prstGeom prst="rect">
              <a:avLst/>
            </a:prstGeom>
          </p:spPr>
        </p:pic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EB5A565F-03EB-B2D2-0371-3921507D6A43}"/>
                </a:ext>
              </a:extLst>
            </p:cNvPr>
            <p:cNvSpPr/>
            <p:nvPr/>
          </p:nvSpPr>
          <p:spPr>
            <a:xfrm>
              <a:off x="4486784" y="3890394"/>
              <a:ext cx="78740" cy="259079"/>
            </a:xfrm>
            <a:custGeom>
              <a:avLst/>
              <a:gdLst/>
              <a:ahLst/>
              <a:cxnLst/>
              <a:rect l="l" t="t" r="r" b="b"/>
              <a:pathLst>
                <a:path w="78739" h="259079">
                  <a:moveTo>
                    <a:pt x="78322" y="0"/>
                  </a:moveTo>
                  <a:lnTo>
                    <a:pt x="36696" y="25401"/>
                  </a:lnTo>
                  <a:lnTo>
                    <a:pt x="9184" y="74092"/>
                  </a:lnTo>
                  <a:lnTo>
                    <a:pt x="0" y="129835"/>
                  </a:lnTo>
                  <a:lnTo>
                    <a:pt x="716" y="148185"/>
                  </a:lnTo>
                  <a:lnTo>
                    <a:pt x="16234" y="201817"/>
                  </a:lnTo>
                  <a:lnTo>
                    <a:pt x="50108" y="246976"/>
                  </a:lnTo>
                  <a:lnTo>
                    <a:pt x="78322" y="258972"/>
                  </a:lnTo>
                  <a:lnTo>
                    <a:pt x="64221" y="246976"/>
                  </a:lnTo>
                  <a:lnTo>
                    <a:pt x="52214" y="233569"/>
                  </a:lnTo>
                  <a:lnTo>
                    <a:pt x="26823" y="184873"/>
                  </a:lnTo>
                  <a:lnTo>
                    <a:pt x="18355" y="129835"/>
                  </a:lnTo>
                  <a:lnTo>
                    <a:pt x="19759" y="110780"/>
                  </a:lnTo>
                  <a:lnTo>
                    <a:pt x="33171" y="57149"/>
                  </a:lnTo>
                  <a:lnTo>
                    <a:pt x="64221" y="11990"/>
                  </a:lnTo>
                  <a:lnTo>
                    <a:pt x="78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28">
            <a:extLst>
              <a:ext uri="{FF2B5EF4-FFF2-40B4-BE49-F238E27FC236}">
                <a16:creationId xmlns:a16="http://schemas.microsoft.com/office/drawing/2014/main" id="{DA51A2C7-64F3-1B53-42F5-EEBB3A042B54}"/>
              </a:ext>
            </a:extLst>
          </p:cNvPr>
          <p:cNvSpPr/>
          <p:nvPr/>
        </p:nvSpPr>
        <p:spPr>
          <a:xfrm>
            <a:off x="4725987" y="3898150"/>
            <a:ext cx="282575" cy="243840"/>
          </a:xfrm>
          <a:custGeom>
            <a:avLst/>
            <a:gdLst/>
            <a:ahLst/>
            <a:cxnLst/>
            <a:rect l="l" t="t" r="r" b="b"/>
            <a:pathLst>
              <a:path w="282575" h="243839">
                <a:moveTo>
                  <a:pt x="79019" y="0"/>
                </a:moveTo>
                <a:lnTo>
                  <a:pt x="66332" y="0"/>
                </a:lnTo>
                <a:lnTo>
                  <a:pt x="50800" y="11303"/>
                </a:lnTo>
                <a:lnTo>
                  <a:pt x="16929" y="53632"/>
                </a:lnTo>
                <a:lnTo>
                  <a:pt x="1397" y="104457"/>
                </a:lnTo>
                <a:lnTo>
                  <a:pt x="0" y="122085"/>
                </a:lnTo>
                <a:lnTo>
                  <a:pt x="1397" y="139738"/>
                </a:lnTo>
                <a:lnTo>
                  <a:pt x="16929" y="189826"/>
                </a:lnTo>
                <a:lnTo>
                  <a:pt x="50800" y="232168"/>
                </a:lnTo>
                <a:lnTo>
                  <a:pt x="66332" y="243459"/>
                </a:lnTo>
                <a:lnTo>
                  <a:pt x="79019" y="243459"/>
                </a:lnTo>
                <a:lnTo>
                  <a:pt x="64909" y="232168"/>
                </a:lnTo>
                <a:lnTo>
                  <a:pt x="52920" y="219468"/>
                </a:lnTo>
                <a:lnTo>
                  <a:pt x="27508" y="173609"/>
                </a:lnTo>
                <a:lnTo>
                  <a:pt x="19050" y="122085"/>
                </a:lnTo>
                <a:lnTo>
                  <a:pt x="19761" y="104457"/>
                </a:lnTo>
                <a:lnTo>
                  <a:pt x="33870" y="53632"/>
                </a:lnTo>
                <a:lnTo>
                  <a:pt x="64909" y="11303"/>
                </a:lnTo>
                <a:lnTo>
                  <a:pt x="79019" y="0"/>
                </a:lnTo>
                <a:close/>
              </a:path>
              <a:path w="282575" h="243839">
                <a:moveTo>
                  <a:pt x="214503" y="100215"/>
                </a:moveTo>
                <a:lnTo>
                  <a:pt x="214096" y="97383"/>
                </a:lnTo>
                <a:lnTo>
                  <a:pt x="213995" y="96685"/>
                </a:lnTo>
                <a:lnTo>
                  <a:pt x="213906" y="95986"/>
                </a:lnTo>
                <a:lnTo>
                  <a:pt x="213804" y="95275"/>
                </a:lnTo>
                <a:lnTo>
                  <a:pt x="212102" y="92443"/>
                </a:lnTo>
                <a:lnTo>
                  <a:pt x="211683" y="91744"/>
                </a:lnTo>
                <a:lnTo>
                  <a:pt x="208851" y="88912"/>
                </a:lnTo>
                <a:lnTo>
                  <a:pt x="204635" y="86804"/>
                </a:lnTo>
                <a:lnTo>
                  <a:pt x="200393" y="85394"/>
                </a:lnTo>
                <a:lnTo>
                  <a:pt x="195440" y="84696"/>
                </a:lnTo>
                <a:lnTo>
                  <a:pt x="191223" y="83972"/>
                </a:lnTo>
                <a:lnTo>
                  <a:pt x="182753" y="85394"/>
                </a:lnTo>
                <a:lnTo>
                  <a:pt x="176403" y="89636"/>
                </a:lnTo>
                <a:lnTo>
                  <a:pt x="170751" y="94576"/>
                </a:lnTo>
                <a:lnTo>
                  <a:pt x="166509" y="99517"/>
                </a:lnTo>
                <a:lnTo>
                  <a:pt x="166509" y="100215"/>
                </a:lnTo>
                <a:lnTo>
                  <a:pt x="164414" y="95986"/>
                </a:lnTo>
                <a:lnTo>
                  <a:pt x="141820" y="83972"/>
                </a:lnTo>
                <a:lnTo>
                  <a:pt x="134759" y="84696"/>
                </a:lnTo>
                <a:lnTo>
                  <a:pt x="103009" y="116446"/>
                </a:lnTo>
                <a:lnTo>
                  <a:pt x="100901" y="123494"/>
                </a:lnTo>
                <a:lnTo>
                  <a:pt x="100901" y="124917"/>
                </a:lnTo>
                <a:lnTo>
                  <a:pt x="101600" y="127025"/>
                </a:lnTo>
                <a:lnTo>
                  <a:pt x="103720" y="127723"/>
                </a:lnTo>
                <a:lnTo>
                  <a:pt x="106553" y="127723"/>
                </a:lnTo>
                <a:lnTo>
                  <a:pt x="109372" y="127025"/>
                </a:lnTo>
                <a:lnTo>
                  <a:pt x="110769" y="124206"/>
                </a:lnTo>
                <a:lnTo>
                  <a:pt x="112890" y="117856"/>
                </a:lnTo>
                <a:lnTo>
                  <a:pt x="118541" y="106565"/>
                </a:lnTo>
                <a:lnTo>
                  <a:pt x="122072" y="101625"/>
                </a:lnTo>
                <a:lnTo>
                  <a:pt x="130530" y="94576"/>
                </a:lnTo>
                <a:lnTo>
                  <a:pt x="135483" y="93154"/>
                </a:lnTo>
                <a:lnTo>
                  <a:pt x="140411" y="92443"/>
                </a:lnTo>
                <a:lnTo>
                  <a:pt x="143941" y="93154"/>
                </a:lnTo>
                <a:lnTo>
                  <a:pt x="151701" y="110794"/>
                </a:lnTo>
                <a:lnTo>
                  <a:pt x="148882" y="123494"/>
                </a:lnTo>
                <a:lnTo>
                  <a:pt x="137579" y="167957"/>
                </a:lnTo>
                <a:lnTo>
                  <a:pt x="121361" y="191236"/>
                </a:lnTo>
                <a:lnTo>
                  <a:pt x="112191" y="191236"/>
                </a:lnTo>
                <a:lnTo>
                  <a:pt x="108648" y="189826"/>
                </a:lnTo>
                <a:lnTo>
                  <a:pt x="110070" y="189128"/>
                </a:lnTo>
                <a:lnTo>
                  <a:pt x="112890" y="187007"/>
                </a:lnTo>
                <a:lnTo>
                  <a:pt x="107251" y="167957"/>
                </a:lnTo>
                <a:lnTo>
                  <a:pt x="103009" y="168668"/>
                </a:lnTo>
                <a:lnTo>
                  <a:pt x="98780" y="170776"/>
                </a:lnTo>
                <a:lnTo>
                  <a:pt x="95262" y="174307"/>
                </a:lnTo>
                <a:lnTo>
                  <a:pt x="93141" y="179247"/>
                </a:lnTo>
                <a:lnTo>
                  <a:pt x="93141" y="185597"/>
                </a:lnTo>
                <a:lnTo>
                  <a:pt x="116420" y="199707"/>
                </a:lnTo>
                <a:lnTo>
                  <a:pt x="124193" y="198297"/>
                </a:lnTo>
                <a:lnTo>
                  <a:pt x="131241" y="194068"/>
                </a:lnTo>
                <a:lnTo>
                  <a:pt x="134467" y="191236"/>
                </a:lnTo>
                <a:lnTo>
                  <a:pt x="136880" y="189128"/>
                </a:lnTo>
                <a:lnTo>
                  <a:pt x="141122" y="184188"/>
                </a:lnTo>
                <a:lnTo>
                  <a:pt x="141122" y="184886"/>
                </a:lnTo>
                <a:lnTo>
                  <a:pt x="143230" y="187007"/>
                </a:lnTo>
                <a:lnTo>
                  <a:pt x="147472" y="191947"/>
                </a:lnTo>
                <a:lnTo>
                  <a:pt x="152400" y="196176"/>
                </a:lnTo>
                <a:lnTo>
                  <a:pt x="158051" y="198297"/>
                </a:lnTo>
                <a:lnTo>
                  <a:pt x="165811" y="199707"/>
                </a:lnTo>
                <a:lnTo>
                  <a:pt x="172872" y="198297"/>
                </a:lnTo>
                <a:lnTo>
                  <a:pt x="179920" y="196176"/>
                </a:lnTo>
                <a:lnTo>
                  <a:pt x="186270" y="191947"/>
                </a:lnTo>
                <a:lnTo>
                  <a:pt x="187083" y="191236"/>
                </a:lnTo>
                <a:lnTo>
                  <a:pt x="191922" y="187007"/>
                </a:lnTo>
                <a:lnTo>
                  <a:pt x="196862" y="180657"/>
                </a:lnTo>
                <a:lnTo>
                  <a:pt x="201091" y="174307"/>
                </a:lnTo>
                <a:lnTo>
                  <a:pt x="204635" y="167246"/>
                </a:lnTo>
                <a:lnTo>
                  <a:pt x="206730" y="160197"/>
                </a:lnTo>
                <a:lnTo>
                  <a:pt x="207441" y="158788"/>
                </a:lnTo>
                <a:lnTo>
                  <a:pt x="206730" y="156667"/>
                </a:lnTo>
                <a:lnTo>
                  <a:pt x="203911" y="155956"/>
                </a:lnTo>
                <a:lnTo>
                  <a:pt x="201091" y="155956"/>
                </a:lnTo>
                <a:lnTo>
                  <a:pt x="198272" y="156667"/>
                </a:lnTo>
                <a:lnTo>
                  <a:pt x="196862" y="159486"/>
                </a:lnTo>
                <a:lnTo>
                  <a:pt x="191922" y="171475"/>
                </a:lnTo>
                <a:lnTo>
                  <a:pt x="188391" y="177126"/>
                </a:lnTo>
                <a:lnTo>
                  <a:pt x="181330" y="185597"/>
                </a:lnTo>
                <a:lnTo>
                  <a:pt x="176403" y="188429"/>
                </a:lnTo>
                <a:lnTo>
                  <a:pt x="172161" y="190538"/>
                </a:lnTo>
                <a:lnTo>
                  <a:pt x="167233" y="191236"/>
                </a:lnTo>
                <a:lnTo>
                  <a:pt x="163690" y="190538"/>
                </a:lnTo>
                <a:lnTo>
                  <a:pt x="160870" y="189128"/>
                </a:lnTo>
                <a:lnTo>
                  <a:pt x="158051" y="186296"/>
                </a:lnTo>
                <a:lnTo>
                  <a:pt x="156997" y="184188"/>
                </a:lnTo>
                <a:lnTo>
                  <a:pt x="156641" y="183489"/>
                </a:lnTo>
                <a:lnTo>
                  <a:pt x="155219" y="176415"/>
                </a:lnTo>
                <a:lnTo>
                  <a:pt x="155943" y="172186"/>
                </a:lnTo>
                <a:lnTo>
                  <a:pt x="158762" y="159486"/>
                </a:lnTo>
                <a:lnTo>
                  <a:pt x="170053" y="115036"/>
                </a:lnTo>
                <a:lnTo>
                  <a:pt x="173583" y="106565"/>
                </a:lnTo>
                <a:lnTo>
                  <a:pt x="177038" y="100215"/>
                </a:lnTo>
                <a:lnTo>
                  <a:pt x="177800" y="98793"/>
                </a:lnTo>
                <a:lnTo>
                  <a:pt x="180632" y="95986"/>
                </a:lnTo>
                <a:lnTo>
                  <a:pt x="183451" y="93853"/>
                </a:lnTo>
                <a:lnTo>
                  <a:pt x="186270" y="92443"/>
                </a:lnTo>
                <a:lnTo>
                  <a:pt x="189801" y="92443"/>
                </a:lnTo>
                <a:lnTo>
                  <a:pt x="195440" y="93154"/>
                </a:lnTo>
                <a:lnTo>
                  <a:pt x="198983" y="93853"/>
                </a:lnTo>
                <a:lnTo>
                  <a:pt x="197561" y="95275"/>
                </a:lnTo>
                <a:lnTo>
                  <a:pt x="195440" y="96685"/>
                </a:lnTo>
                <a:lnTo>
                  <a:pt x="192620" y="99517"/>
                </a:lnTo>
                <a:lnTo>
                  <a:pt x="191223" y="103733"/>
                </a:lnTo>
                <a:lnTo>
                  <a:pt x="190512" y="107264"/>
                </a:lnTo>
                <a:lnTo>
                  <a:pt x="191223" y="110096"/>
                </a:lnTo>
                <a:lnTo>
                  <a:pt x="192620" y="112915"/>
                </a:lnTo>
                <a:lnTo>
                  <a:pt x="196164" y="114325"/>
                </a:lnTo>
                <a:lnTo>
                  <a:pt x="199682" y="115036"/>
                </a:lnTo>
                <a:lnTo>
                  <a:pt x="203911" y="114325"/>
                </a:lnTo>
                <a:lnTo>
                  <a:pt x="208153" y="112915"/>
                </a:lnTo>
                <a:lnTo>
                  <a:pt x="211683" y="109397"/>
                </a:lnTo>
                <a:lnTo>
                  <a:pt x="213804" y="104457"/>
                </a:lnTo>
                <a:lnTo>
                  <a:pt x="214503" y="100215"/>
                </a:lnTo>
                <a:close/>
              </a:path>
              <a:path w="282575" h="243839">
                <a:moveTo>
                  <a:pt x="282232" y="225818"/>
                </a:moveTo>
                <a:lnTo>
                  <a:pt x="267423" y="225818"/>
                </a:lnTo>
                <a:lnTo>
                  <a:pt x="264591" y="225107"/>
                </a:lnTo>
                <a:lnTo>
                  <a:pt x="263194" y="224409"/>
                </a:lnTo>
                <a:lnTo>
                  <a:pt x="262470" y="223697"/>
                </a:lnTo>
                <a:lnTo>
                  <a:pt x="261073" y="221589"/>
                </a:lnTo>
                <a:lnTo>
                  <a:pt x="261073" y="135496"/>
                </a:lnTo>
                <a:lnTo>
                  <a:pt x="260375" y="133375"/>
                </a:lnTo>
                <a:lnTo>
                  <a:pt x="258953" y="132664"/>
                </a:lnTo>
                <a:lnTo>
                  <a:pt x="256133" y="132664"/>
                </a:lnTo>
                <a:lnTo>
                  <a:pt x="249783" y="137604"/>
                </a:lnTo>
                <a:lnTo>
                  <a:pt x="242735" y="140436"/>
                </a:lnTo>
                <a:lnTo>
                  <a:pt x="234264" y="141846"/>
                </a:lnTo>
                <a:lnTo>
                  <a:pt x="225094" y="142544"/>
                </a:lnTo>
                <a:lnTo>
                  <a:pt x="225094" y="148196"/>
                </a:lnTo>
                <a:lnTo>
                  <a:pt x="231444" y="148196"/>
                </a:lnTo>
                <a:lnTo>
                  <a:pt x="237782" y="147485"/>
                </a:lnTo>
                <a:lnTo>
                  <a:pt x="247662" y="144678"/>
                </a:lnTo>
                <a:lnTo>
                  <a:pt x="247662" y="221589"/>
                </a:lnTo>
                <a:lnTo>
                  <a:pt x="246253" y="223697"/>
                </a:lnTo>
                <a:lnTo>
                  <a:pt x="245554" y="224409"/>
                </a:lnTo>
                <a:lnTo>
                  <a:pt x="244132" y="225107"/>
                </a:lnTo>
                <a:lnTo>
                  <a:pt x="240614" y="225818"/>
                </a:lnTo>
                <a:lnTo>
                  <a:pt x="226491" y="225818"/>
                </a:lnTo>
                <a:lnTo>
                  <a:pt x="226491" y="232168"/>
                </a:lnTo>
                <a:lnTo>
                  <a:pt x="254723" y="231470"/>
                </a:lnTo>
                <a:lnTo>
                  <a:pt x="282232" y="232168"/>
                </a:lnTo>
                <a:lnTo>
                  <a:pt x="282232" y="225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29">
            <a:extLst>
              <a:ext uri="{FF2B5EF4-FFF2-40B4-BE49-F238E27FC236}">
                <a16:creationId xmlns:a16="http://schemas.microsoft.com/office/drawing/2014/main" id="{ECD65DBC-B31B-AA51-A101-D4B9C67F17FB}"/>
              </a:ext>
            </a:extLst>
          </p:cNvPr>
          <p:cNvGrpSpPr/>
          <p:nvPr/>
        </p:nvGrpSpPr>
        <p:grpSpPr>
          <a:xfrm>
            <a:off x="5056216" y="3898148"/>
            <a:ext cx="509270" cy="258445"/>
            <a:chOff x="5056216" y="3898148"/>
            <a:chExt cx="509270" cy="258445"/>
          </a:xfrm>
        </p:grpSpPr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0E8424E7-83C7-C29E-DD19-571C64ED2E9F}"/>
                </a:ext>
              </a:extLst>
            </p:cNvPr>
            <p:cNvSpPr/>
            <p:nvPr/>
          </p:nvSpPr>
          <p:spPr>
            <a:xfrm>
              <a:off x="5056216" y="4068217"/>
              <a:ext cx="19050" cy="62230"/>
            </a:xfrm>
            <a:custGeom>
              <a:avLst/>
              <a:gdLst/>
              <a:ahLst/>
              <a:cxnLst/>
              <a:rect l="l" t="t" r="r" b="b"/>
              <a:pathLst>
                <a:path w="19050" h="62229">
                  <a:moveTo>
                    <a:pt x="9170" y="0"/>
                  </a:moveTo>
                  <a:lnTo>
                    <a:pt x="5645" y="703"/>
                  </a:lnTo>
                  <a:lnTo>
                    <a:pt x="2822" y="2828"/>
                  </a:lnTo>
                  <a:lnTo>
                    <a:pt x="702" y="5643"/>
                  </a:lnTo>
                  <a:lnTo>
                    <a:pt x="0" y="8471"/>
                  </a:lnTo>
                  <a:lnTo>
                    <a:pt x="702" y="11286"/>
                  </a:lnTo>
                  <a:lnTo>
                    <a:pt x="2822" y="14114"/>
                  </a:lnTo>
                  <a:lnTo>
                    <a:pt x="5645" y="16225"/>
                  </a:lnTo>
                  <a:lnTo>
                    <a:pt x="13397" y="16225"/>
                  </a:lnTo>
                  <a:lnTo>
                    <a:pt x="16220" y="14114"/>
                  </a:lnTo>
                  <a:lnTo>
                    <a:pt x="18341" y="11286"/>
                  </a:lnTo>
                  <a:lnTo>
                    <a:pt x="19043" y="8471"/>
                  </a:lnTo>
                  <a:lnTo>
                    <a:pt x="18341" y="5643"/>
                  </a:lnTo>
                  <a:lnTo>
                    <a:pt x="16220" y="2828"/>
                  </a:lnTo>
                  <a:lnTo>
                    <a:pt x="13397" y="703"/>
                  </a:lnTo>
                  <a:lnTo>
                    <a:pt x="9170" y="0"/>
                  </a:lnTo>
                  <a:close/>
                </a:path>
                <a:path w="19050" h="62229">
                  <a:moveTo>
                    <a:pt x="9170" y="45867"/>
                  </a:moveTo>
                  <a:lnTo>
                    <a:pt x="5645" y="46572"/>
                  </a:lnTo>
                  <a:lnTo>
                    <a:pt x="2822" y="47983"/>
                  </a:lnTo>
                  <a:lnTo>
                    <a:pt x="702" y="50806"/>
                  </a:lnTo>
                  <a:lnTo>
                    <a:pt x="0" y="53628"/>
                  </a:lnTo>
                  <a:lnTo>
                    <a:pt x="702" y="57157"/>
                  </a:lnTo>
                  <a:lnTo>
                    <a:pt x="2822" y="59274"/>
                  </a:lnTo>
                  <a:lnTo>
                    <a:pt x="5645" y="61390"/>
                  </a:lnTo>
                  <a:lnTo>
                    <a:pt x="9170" y="62097"/>
                  </a:lnTo>
                  <a:lnTo>
                    <a:pt x="13397" y="61390"/>
                  </a:lnTo>
                  <a:lnTo>
                    <a:pt x="16220" y="59274"/>
                  </a:lnTo>
                  <a:lnTo>
                    <a:pt x="18341" y="57157"/>
                  </a:lnTo>
                  <a:lnTo>
                    <a:pt x="19043" y="53628"/>
                  </a:lnTo>
                  <a:lnTo>
                    <a:pt x="18341" y="50806"/>
                  </a:lnTo>
                  <a:lnTo>
                    <a:pt x="16220" y="47983"/>
                  </a:lnTo>
                  <a:lnTo>
                    <a:pt x="13397" y="46572"/>
                  </a:lnTo>
                  <a:lnTo>
                    <a:pt x="9170" y="45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1">
              <a:extLst>
                <a:ext uri="{FF2B5EF4-FFF2-40B4-BE49-F238E27FC236}">
                  <a16:creationId xmlns:a16="http://schemas.microsoft.com/office/drawing/2014/main" id="{70372492-D55A-DA5F-0243-F44E7FE5359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9963" y="4034344"/>
              <a:ext cx="103011" cy="95970"/>
            </a:xfrm>
            <a:prstGeom prst="rect">
              <a:avLst/>
            </a:prstGeom>
          </p:spPr>
        </p:pic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5172C38A-D856-F266-7CAA-178684EDAA0A}"/>
                </a:ext>
              </a:extLst>
            </p:cNvPr>
            <p:cNvSpPr/>
            <p:nvPr/>
          </p:nvSpPr>
          <p:spPr>
            <a:xfrm>
              <a:off x="5231904" y="3898150"/>
              <a:ext cx="333375" cy="258445"/>
            </a:xfrm>
            <a:custGeom>
              <a:avLst/>
              <a:gdLst/>
              <a:ahLst/>
              <a:cxnLst/>
              <a:rect l="l" t="t" r="r" b="b"/>
              <a:pathLst>
                <a:path w="333375" h="258445">
                  <a:moveTo>
                    <a:pt x="12700" y="11303"/>
                  </a:moveTo>
                  <a:lnTo>
                    <a:pt x="11290" y="9182"/>
                  </a:lnTo>
                  <a:lnTo>
                    <a:pt x="9182" y="7772"/>
                  </a:lnTo>
                  <a:lnTo>
                    <a:pt x="6350" y="7073"/>
                  </a:lnTo>
                  <a:lnTo>
                    <a:pt x="4229" y="7772"/>
                  </a:lnTo>
                  <a:lnTo>
                    <a:pt x="2108" y="9182"/>
                  </a:lnTo>
                  <a:lnTo>
                    <a:pt x="711" y="11303"/>
                  </a:lnTo>
                  <a:lnTo>
                    <a:pt x="0" y="13411"/>
                  </a:lnTo>
                  <a:lnTo>
                    <a:pt x="0" y="252628"/>
                  </a:lnTo>
                  <a:lnTo>
                    <a:pt x="711" y="254749"/>
                  </a:lnTo>
                  <a:lnTo>
                    <a:pt x="2108" y="256870"/>
                  </a:lnTo>
                  <a:lnTo>
                    <a:pt x="4229" y="258279"/>
                  </a:lnTo>
                  <a:lnTo>
                    <a:pt x="9182" y="258279"/>
                  </a:lnTo>
                  <a:lnTo>
                    <a:pt x="11290" y="256870"/>
                  </a:lnTo>
                  <a:lnTo>
                    <a:pt x="12700" y="254749"/>
                  </a:lnTo>
                  <a:lnTo>
                    <a:pt x="12700" y="252628"/>
                  </a:lnTo>
                  <a:lnTo>
                    <a:pt x="12700" y="11303"/>
                  </a:lnTo>
                  <a:close/>
                </a:path>
                <a:path w="333375" h="258445">
                  <a:moveTo>
                    <a:pt x="160883" y="104457"/>
                  </a:moveTo>
                  <a:lnTo>
                    <a:pt x="160782" y="99517"/>
                  </a:lnTo>
                  <a:lnTo>
                    <a:pt x="160477" y="97383"/>
                  </a:lnTo>
                  <a:lnTo>
                    <a:pt x="160375" y="96685"/>
                  </a:lnTo>
                  <a:lnTo>
                    <a:pt x="160274" y="95986"/>
                  </a:lnTo>
                  <a:lnTo>
                    <a:pt x="137591" y="83972"/>
                  </a:lnTo>
                  <a:lnTo>
                    <a:pt x="129832" y="85394"/>
                  </a:lnTo>
                  <a:lnTo>
                    <a:pt x="122783" y="89636"/>
                  </a:lnTo>
                  <a:lnTo>
                    <a:pt x="117132" y="94576"/>
                  </a:lnTo>
                  <a:lnTo>
                    <a:pt x="112890" y="99517"/>
                  </a:lnTo>
                  <a:lnTo>
                    <a:pt x="112890" y="98793"/>
                  </a:lnTo>
                  <a:lnTo>
                    <a:pt x="88900" y="83972"/>
                  </a:lnTo>
                  <a:lnTo>
                    <a:pt x="81140" y="84696"/>
                  </a:lnTo>
                  <a:lnTo>
                    <a:pt x="49390" y="116446"/>
                  </a:lnTo>
                  <a:lnTo>
                    <a:pt x="47282" y="123494"/>
                  </a:lnTo>
                  <a:lnTo>
                    <a:pt x="47282" y="124917"/>
                  </a:lnTo>
                  <a:lnTo>
                    <a:pt x="47980" y="127025"/>
                  </a:lnTo>
                  <a:lnTo>
                    <a:pt x="50101" y="127723"/>
                  </a:lnTo>
                  <a:lnTo>
                    <a:pt x="52920" y="127723"/>
                  </a:lnTo>
                  <a:lnTo>
                    <a:pt x="55753" y="127025"/>
                  </a:lnTo>
                  <a:lnTo>
                    <a:pt x="57848" y="124206"/>
                  </a:lnTo>
                  <a:lnTo>
                    <a:pt x="59270" y="117856"/>
                  </a:lnTo>
                  <a:lnTo>
                    <a:pt x="64922" y="106565"/>
                  </a:lnTo>
                  <a:lnTo>
                    <a:pt x="69151" y="101625"/>
                  </a:lnTo>
                  <a:lnTo>
                    <a:pt x="77609" y="94576"/>
                  </a:lnTo>
                  <a:lnTo>
                    <a:pt x="82562" y="93154"/>
                  </a:lnTo>
                  <a:lnTo>
                    <a:pt x="87503" y="92443"/>
                  </a:lnTo>
                  <a:lnTo>
                    <a:pt x="91020" y="93154"/>
                  </a:lnTo>
                  <a:lnTo>
                    <a:pt x="93853" y="94576"/>
                  </a:lnTo>
                  <a:lnTo>
                    <a:pt x="95973" y="97383"/>
                  </a:lnTo>
                  <a:lnTo>
                    <a:pt x="97370" y="100215"/>
                  </a:lnTo>
                  <a:lnTo>
                    <a:pt x="98793" y="107264"/>
                  </a:lnTo>
                  <a:lnTo>
                    <a:pt x="98069" y="110794"/>
                  </a:lnTo>
                  <a:lnTo>
                    <a:pt x="97447" y="116446"/>
                  </a:lnTo>
                  <a:lnTo>
                    <a:pt x="83959" y="167957"/>
                  </a:lnTo>
                  <a:lnTo>
                    <a:pt x="67741" y="191236"/>
                  </a:lnTo>
                  <a:lnTo>
                    <a:pt x="58572" y="191236"/>
                  </a:lnTo>
                  <a:lnTo>
                    <a:pt x="55029" y="189826"/>
                  </a:lnTo>
                  <a:lnTo>
                    <a:pt x="56451" y="189128"/>
                  </a:lnTo>
                  <a:lnTo>
                    <a:pt x="59270" y="187007"/>
                  </a:lnTo>
                  <a:lnTo>
                    <a:pt x="63500" y="179946"/>
                  </a:lnTo>
                  <a:lnTo>
                    <a:pt x="63500" y="173609"/>
                  </a:lnTo>
                  <a:lnTo>
                    <a:pt x="61391" y="170776"/>
                  </a:lnTo>
                  <a:lnTo>
                    <a:pt x="58572" y="168668"/>
                  </a:lnTo>
                  <a:lnTo>
                    <a:pt x="54330" y="167957"/>
                  </a:lnTo>
                  <a:lnTo>
                    <a:pt x="50101" y="168668"/>
                  </a:lnTo>
                  <a:lnTo>
                    <a:pt x="45859" y="170776"/>
                  </a:lnTo>
                  <a:lnTo>
                    <a:pt x="42341" y="174307"/>
                  </a:lnTo>
                  <a:lnTo>
                    <a:pt x="40220" y="179247"/>
                  </a:lnTo>
                  <a:lnTo>
                    <a:pt x="39509" y="183489"/>
                  </a:lnTo>
                  <a:lnTo>
                    <a:pt x="40017" y="187007"/>
                  </a:lnTo>
                  <a:lnTo>
                    <a:pt x="40119" y="187718"/>
                  </a:lnTo>
                  <a:lnTo>
                    <a:pt x="40220" y="188429"/>
                  </a:lnTo>
                  <a:lnTo>
                    <a:pt x="42341" y="191947"/>
                  </a:lnTo>
                  <a:lnTo>
                    <a:pt x="45859" y="194068"/>
                  </a:lnTo>
                  <a:lnTo>
                    <a:pt x="49390" y="196888"/>
                  </a:lnTo>
                  <a:lnTo>
                    <a:pt x="53632" y="198297"/>
                  </a:lnTo>
                  <a:lnTo>
                    <a:pt x="58572" y="199009"/>
                  </a:lnTo>
                  <a:lnTo>
                    <a:pt x="62801" y="199707"/>
                  </a:lnTo>
                  <a:lnTo>
                    <a:pt x="71259" y="198297"/>
                  </a:lnTo>
                  <a:lnTo>
                    <a:pt x="78320" y="194068"/>
                  </a:lnTo>
                  <a:lnTo>
                    <a:pt x="81546" y="191236"/>
                  </a:lnTo>
                  <a:lnTo>
                    <a:pt x="83959" y="189128"/>
                  </a:lnTo>
                  <a:lnTo>
                    <a:pt x="87503" y="184188"/>
                  </a:lnTo>
                  <a:lnTo>
                    <a:pt x="88201" y="184886"/>
                  </a:lnTo>
                  <a:lnTo>
                    <a:pt x="89611" y="187007"/>
                  </a:lnTo>
                  <a:lnTo>
                    <a:pt x="93853" y="191947"/>
                  </a:lnTo>
                  <a:lnTo>
                    <a:pt x="98793" y="196176"/>
                  </a:lnTo>
                  <a:lnTo>
                    <a:pt x="105143" y="198297"/>
                  </a:lnTo>
                  <a:lnTo>
                    <a:pt x="112191" y="199707"/>
                  </a:lnTo>
                  <a:lnTo>
                    <a:pt x="119253" y="198297"/>
                  </a:lnTo>
                  <a:lnTo>
                    <a:pt x="126301" y="196176"/>
                  </a:lnTo>
                  <a:lnTo>
                    <a:pt x="132651" y="191947"/>
                  </a:lnTo>
                  <a:lnTo>
                    <a:pt x="133451" y="191236"/>
                  </a:lnTo>
                  <a:lnTo>
                    <a:pt x="138303" y="187007"/>
                  </a:lnTo>
                  <a:lnTo>
                    <a:pt x="143243" y="180657"/>
                  </a:lnTo>
                  <a:lnTo>
                    <a:pt x="147472" y="174307"/>
                  </a:lnTo>
                  <a:lnTo>
                    <a:pt x="151003" y="167246"/>
                  </a:lnTo>
                  <a:lnTo>
                    <a:pt x="153111" y="160197"/>
                  </a:lnTo>
                  <a:lnTo>
                    <a:pt x="153809" y="158788"/>
                  </a:lnTo>
                  <a:lnTo>
                    <a:pt x="153111" y="156667"/>
                  </a:lnTo>
                  <a:lnTo>
                    <a:pt x="150291" y="155956"/>
                  </a:lnTo>
                  <a:lnTo>
                    <a:pt x="147472" y="155956"/>
                  </a:lnTo>
                  <a:lnTo>
                    <a:pt x="144640" y="156667"/>
                  </a:lnTo>
                  <a:lnTo>
                    <a:pt x="143243" y="159486"/>
                  </a:lnTo>
                  <a:lnTo>
                    <a:pt x="141122" y="165138"/>
                  </a:lnTo>
                  <a:lnTo>
                    <a:pt x="138303" y="171475"/>
                  </a:lnTo>
                  <a:lnTo>
                    <a:pt x="113601" y="191236"/>
                  </a:lnTo>
                  <a:lnTo>
                    <a:pt x="110070" y="190538"/>
                  </a:lnTo>
                  <a:lnTo>
                    <a:pt x="107251" y="189128"/>
                  </a:lnTo>
                  <a:lnTo>
                    <a:pt x="104165" y="184188"/>
                  </a:lnTo>
                  <a:lnTo>
                    <a:pt x="103720" y="183489"/>
                  </a:lnTo>
                  <a:lnTo>
                    <a:pt x="102311" y="179946"/>
                  </a:lnTo>
                  <a:lnTo>
                    <a:pt x="102311" y="176415"/>
                  </a:lnTo>
                  <a:lnTo>
                    <a:pt x="117132" y="115036"/>
                  </a:lnTo>
                  <a:lnTo>
                    <a:pt x="132651" y="92443"/>
                  </a:lnTo>
                  <a:lnTo>
                    <a:pt x="136182" y="92443"/>
                  </a:lnTo>
                  <a:lnTo>
                    <a:pt x="142532" y="93154"/>
                  </a:lnTo>
                  <a:lnTo>
                    <a:pt x="146062" y="93853"/>
                  </a:lnTo>
                  <a:lnTo>
                    <a:pt x="144640" y="95275"/>
                  </a:lnTo>
                  <a:lnTo>
                    <a:pt x="141820" y="96685"/>
                  </a:lnTo>
                  <a:lnTo>
                    <a:pt x="139712" y="99517"/>
                  </a:lnTo>
                  <a:lnTo>
                    <a:pt x="137591" y="103733"/>
                  </a:lnTo>
                  <a:lnTo>
                    <a:pt x="136893" y="107264"/>
                  </a:lnTo>
                  <a:lnTo>
                    <a:pt x="137591" y="110096"/>
                  </a:lnTo>
                  <a:lnTo>
                    <a:pt x="139001" y="112915"/>
                  </a:lnTo>
                  <a:lnTo>
                    <a:pt x="142532" y="114325"/>
                  </a:lnTo>
                  <a:lnTo>
                    <a:pt x="146761" y="115036"/>
                  </a:lnTo>
                  <a:lnTo>
                    <a:pt x="151003" y="114325"/>
                  </a:lnTo>
                  <a:lnTo>
                    <a:pt x="155232" y="112915"/>
                  </a:lnTo>
                  <a:lnTo>
                    <a:pt x="158762" y="109397"/>
                  </a:lnTo>
                  <a:lnTo>
                    <a:pt x="160883" y="104457"/>
                  </a:lnTo>
                  <a:close/>
                </a:path>
                <a:path w="333375" h="258445">
                  <a:moveTo>
                    <a:pt x="242722" y="174307"/>
                  </a:moveTo>
                  <a:lnTo>
                    <a:pt x="227203" y="139496"/>
                  </a:lnTo>
                  <a:lnTo>
                    <a:pt x="227203" y="172897"/>
                  </a:lnTo>
                  <a:lnTo>
                    <a:pt x="227203" y="191947"/>
                  </a:lnTo>
                  <a:lnTo>
                    <a:pt x="211670" y="230047"/>
                  </a:lnTo>
                  <a:lnTo>
                    <a:pt x="206743" y="230759"/>
                  </a:lnTo>
                  <a:lnTo>
                    <a:pt x="201104" y="230047"/>
                  </a:lnTo>
                  <a:lnTo>
                    <a:pt x="185572" y="191947"/>
                  </a:lnTo>
                  <a:lnTo>
                    <a:pt x="185572" y="172897"/>
                  </a:lnTo>
                  <a:lnTo>
                    <a:pt x="186232" y="164426"/>
                  </a:lnTo>
                  <a:lnTo>
                    <a:pt x="186283" y="163728"/>
                  </a:lnTo>
                  <a:lnTo>
                    <a:pt x="206743" y="137604"/>
                  </a:lnTo>
                  <a:lnTo>
                    <a:pt x="211670" y="138315"/>
                  </a:lnTo>
                  <a:lnTo>
                    <a:pt x="216623" y="140436"/>
                  </a:lnTo>
                  <a:lnTo>
                    <a:pt x="220865" y="143967"/>
                  </a:lnTo>
                  <a:lnTo>
                    <a:pt x="223685" y="148196"/>
                  </a:lnTo>
                  <a:lnTo>
                    <a:pt x="224383" y="151726"/>
                  </a:lnTo>
                  <a:lnTo>
                    <a:pt x="225793" y="155257"/>
                  </a:lnTo>
                  <a:lnTo>
                    <a:pt x="226504" y="163728"/>
                  </a:lnTo>
                  <a:lnTo>
                    <a:pt x="227203" y="172897"/>
                  </a:lnTo>
                  <a:lnTo>
                    <a:pt x="227203" y="139496"/>
                  </a:lnTo>
                  <a:lnTo>
                    <a:pt x="224370" y="137604"/>
                  </a:lnTo>
                  <a:lnTo>
                    <a:pt x="222262" y="136194"/>
                  </a:lnTo>
                  <a:lnTo>
                    <a:pt x="214503" y="134086"/>
                  </a:lnTo>
                  <a:lnTo>
                    <a:pt x="206743" y="132664"/>
                  </a:lnTo>
                  <a:lnTo>
                    <a:pt x="198272" y="134086"/>
                  </a:lnTo>
                  <a:lnTo>
                    <a:pt x="191211" y="136194"/>
                  </a:lnTo>
                  <a:lnTo>
                    <a:pt x="170053" y="184188"/>
                  </a:lnTo>
                  <a:lnTo>
                    <a:pt x="171361" y="202526"/>
                  </a:lnTo>
                  <a:lnTo>
                    <a:pt x="198272" y="234289"/>
                  </a:lnTo>
                  <a:lnTo>
                    <a:pt x="206743" y="234988"/>
                  </a:lnTo>
                  <a:lnTo>
                    <a:pt x="214503" y="234289"/>
                  </a:lnTo>
                  <a:lnTo>
                    <a:pt x="222262" y="231470"/>
                  </a:lnTo>
                  <a:lnTo>
                    <a:pt x="223532" y="230759"/>
                  </a:lnTo>
                  <a:lnTo>
                    <a:pt x="228612" y="227939"/>
                  </a:lnTo>
                  <a:lnTo>
                    <a:pt x="233553" y="222288"/>
                  </a:lnTo>
                  <a:lnTo>
                    <a:pt x="238493" y="213817"/>
                  </a:lnTo>
                  <a:lnTo>
                    <a:pt x="241325" y="203949"/>
                  </a:lnTo>
                  <a:lnTo>
                    <a:pt x="242722" y="194068"/>
                  </a:lnTo>
                  <a:lnTo>
                    <a:pt x="242722" y="174307"/>
                  </a:lnTo>
                  <a:close/>
                </a:path>
                <a:path w="333375" h="258445">
                  <a:moveTo>
                    <a:pt x="333044" y="122085"/>
                  </a:moveTo>
                  <a:lnTo>
                    <a:pt x="323875" y="69875"/>
                  </a:lnTo>
                  <a:lnTo>
                    <a:pt x="296354" y="24003"/>
                  </a:lnTo>
                  <a:lnTo>
                    <a:pt x="267423" y="0"/>
                  </a:lnTo>
                  <a:lnTo>
                    <a:pt x="254723" y="0"/>
                  </a:lnTo>
                  <a:lnTo>
                    <a:pt x="268833" y="11303"/>
                  </a:lnTo>
                  <a:lnTo>
                    <a:pt x="280822" y="24003"/>
                  </a:lnTo>
                  <a:lnTo>
                    <a:pt x="306235" y="69875"/>
                  </a:lnTo>
                  <a:lnTo>
                    <a:pt x="313994" y="122085"/>
                  </a:lnTo>
                  <a:lnTo>
                    <a:pt x="313283" y="139738"/>
                  </a:lnTo>
                  <a:lnTo>
                    <a:pt x="299186" y="189826"/>
                  </a:lnTo>
                  <a:lnTo>
                    <a:pt x="268833" y="232168"/>
                  </a:lnTo>
                  <a:lnTo>
                    <a:pt x="254723" y="243459"/>
                  </a:lnTo>
                  <a:lnTo>
                    <a:pt x="267423" y="243459"/>
                  </a:lnTo>
                  <a:lnTo>
                    <a:pt x="307644" y="205359"/>
                  </a:lnTo>
                  <a:lnTo>
                    <a:pt x="328815" y="156667"/>
                  </a:lnTo>
                  <a:lnTo>
                    <a:pt x="332333" y="139738"/>
                  </a:lnTo>
                  <a:lnTo>
                    <a:pt x="333044" y="122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3">
            <a:extLst>
              <a:ext uri="{FF2B5EF4-FFF2-40B4-BE49-F238E27FC236}">
                <a16:creationId xmlns:a16="http://schemas.microsoft.com/office/drawing/2014/main" id="{CE4DCD07-564A-D72F-7F52-0AE80CB240CC}"/>
              </a:ext>
            </a:extLst>
          </p:cNvPr>
          <p:cNvSpPr/>
          <p:nvPr/>
        </p:nvSpPr>
        <p:spPr>
          <a:xfrm>
            <a:off x="5610819" y="3905213"/>
            <a:ext cx="13335" cy="251460"/>
          </a:xfrm>
          <a:custGeom>
            <a:avLst/>
            <a:gdLst/>
            <a:ahLst/>
            <a:cxnLst/>
            <a:rect l="l" t="t" r="r" b="b"/>
            <a:pathLst>
              <a:path w="13335" h="251460">
                <a:moveTo>
                  <a:pt x="6347" y="0"/>
                </a:moveTo>
                <a:lnTo>
                  <a:pt x="3525" y="703"/>
                </a:lnTo>
                <a:lnTo>
                  <a:pt x="1418" y="2111"/>
                </a:lnTo>
                <a:lnTo>
                  <a:pt x="0" y="4235"/>
                </a:lnTo>
                <a:lnTo>
                  <a:pt x="0" y="247682"/>
                </a:lnTo>
                <a:lnTo>
                  <a:pt x="1418" y="249799"/>
                </a:lnTo>
                <a:lnTo>
                  <a:pt x="3525" y="251211"/>
                </a:lnTo>
                <a:lnTo>
                  <a:pt x="8468" y="251211"/>
                </a:lnTo>
                <a:lnTo>
                  <a:pt x="10588" y="249799"/>
                </a:lnTo>
                <a:lnTo>
                  <a:pt x="11993" y="247682"/>
                </a:lnTo>
                <a:lnTo>
                  <a:pt x="12709" y="245565"/>
                </a:lnTo>
                <a:lnTo>
                  <a:pt x="12709" y="6346"/>
                </a:lnTo>
                <a:lnTo>
                  <a:pt x="11993" y="4235"/>
                </a:lnTo>
                <a:lnTo>
                  <a:pt x="10588" y="2111"/>
                </a:lnTo>
                <a:lnTo>
                  <a:pt x="8468" y="703"/>
                </a:lnTo>
                <a:lnTo>
                  <a:pt x="6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4">
            <a:extLst>
              <a:ext uri="{FF2B5EF4-FFF2-40B4-BE49-F238E27FC236}">
                <a16:creationId xmlns:a16="http://schemas.microsoft.com/office/drawing/2014/main" id="{BB92E4B0-DF44-D456-17F6-7C65EE58F1A9}"/>
              </a:ext>
            </a:extLst>
          </p:cNvPr>
          <p:cNvGrpSpPr/>
          <p:nvPr/>
        </p:nvGrpSpPr>
        <p:grpSpPr>
          <a:xfrm>
            <a:off x="5679971" y="3891098"/>
            <a:ext cx="1271270" cy="265430"/>
            <a:chOff x="5679971" y="3891098"/>
            <a:chExt cx="1271270" cy="265430"/>
          </a:xfrm>
        </p:grpSpPr>
        <p:pic>
          <p:nvPicPr>
            <p:cNvPr id="38" name="object 35">
              <a:extLst>
                <a:ext uri="{FF2B5EF4-FFF2-40B4-BE49-F238E27FC236}">
                  <a16:creationId xmlns:a16="http://schemas.microsoft.com/office/drawing/2014/main" id="{033DA1E8-0048-B545-38D2-B0BC2B4BDB6A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9971" y="3898149"/>
              <a:ext cx="787462" cy="258275"/>
            </a:xfrm>
            <a:prstGeom prst="rect">
              <a:avLst/>
            </a:prstGeom>
          </p:spPr>
        </p:pic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F60675C5-0A62-18AC-8E26-A68675D9AC8B}"/>
                </a:ext>
              </a:extLst>
            </p:cNvPr>
            <p:cNvSpPr/>
            <p:nvPr/>
          </p:nvSpPr>
          <p:spPr>
            <a:xfrm>
              <a:off x="6497066" y="3891102"/>
              <a:ext cx="454025" cy="265430"/>
            </a:xfrm>
            <a:custGeom>
              <a:avLst/>
              <a:gdLst/>
              <a:ahLst/>
              <a:cxnLst/>
              <a:rect l="l" t="t" r="r" b="b"/>
              <a:pathLst>
                <a:path w="454025" h="265429">
                  <a:moveTo>
                    <a:pt x="12687" y="20459"/>
                  </a:moveTo>
                  <a:lnTo>
                    <a:pt x="11988" y="18351"/>
                  </a:lnTo>
                  <a:lnTo>
                    <a:pt x="10566" y="16230"/>
                  </a:lnTo>
                  <a:lnTo>
                    <a:pt x="8458" y="14820"/>
                  </a:lnTo>
                  <a:lnTo>
                    <a:pt x="6337" y="14122"/>
                  </a:lnTo>
                  <a:lnTo>
                    <a:pt x="3517" y="14820"/>
                  </a:lnTo>
                  <a:lnTo>
                    <a:pt x="1397" y="16230"/>
                  </a:lnTo>
                  <a:lnTo>
                    <a:pt x="0" y="18351"/>
                  </a:lnTo>
                  <a:lnTo>
                    <a:pt x="0" y="261797"/>
                  </a:lnTo>
                  <a:lnTo>
                    <a:pt x="1397" y="263918"/>
                  </a:lnTo>
                  <a:lnTo>
                    <a:pt x="3517" y="265328"/>
                  </a:lnTo>
                  <a:lnTo>
                    <a:pt x="8458" y="265328"/>
                  </a:lnTo>
                  <a:lnTo>
                    <a:pt x="10566" y="263918"/>
                  </a:lnTo>
                  <a:lnTo>
                    <a:pt x="11988" y="261797"/>
                  </a:lnTo>
                  <a:lnTo>
                    <a:pt x="12687" y="259676"/>
                  </a:lnTo>
                  <a:lnTo>
                    <a:pt x="12687" y="20459"/>
                  </a:lnTo>
                  <a:close/>
                </a:path>
                <a:path w="454025" h="265429">
                  <a:moveTo>
                    <a:pt x="160870" y="107264"/>
                  </a:moveTo>
                  <a:lnTo>
                    <a:pt x="160362" y="103733"/>
                  </a:lnTo>
                  <a:lnTo>
                    <a:pt x="160261" y="103035"/>
                  </a:lnTo>
                  <a:lnTo>
                    <a:pt x="160159" y="102323"/>
                  </a:lnTo>
                  <a:lnTo>
                    <a:pt x="136880" y="91020"/>
                  </a:lnTo>
                  <a:lnTo>
                    <a:pt x="129108" y="92443"/>
                  </a:lnTo>
                  <a:lnTo>
                    <a:pt x="122059" y="96685"/>
                  </a:lnTo>
                  <a:lnTo>
                    <a:pt x="116420" y="101625"/>
                  </a:lnTo>
                  <a:lnTo>
                    <a:pt x="112890" y="106565"/>
                  </a:lnTo>
                  <a:lnTo>
                    <a:pt x="112890" y="107264"/>
                  </a:lnTo>
                  <a:lnTo>
                    <a:pt x="110769" y="103035"/>
                  </a:lnTo>
                  <a:lnTo>
                    <a:pt x="88188" y="91020"/>
                  </a:lnTo>
                  <a:lnTo>
                    <a:pt x="81140" y="91744"/>
                  </a:lnTo>
                  <a:lnTo>
                    <a:pt x="49390" y="123494"/>
                  </a:lnTo>
                  <a:lnTo>
                    <a:pt x="46558" y="130543"/>
                  </a:lnTo>
                  <a:lnTo>
                    <a:pt x="46558" y="131965"/>
                  </a:lnTo>
                  <a:lnTo>
                    <a:pt x="47967" y="134073"/>
                  </a:lnTo>
                  <a:lnTo>
                    <a:pt x="50088" y="134772"/>
                  </a:lnTo>
                  <a:lnTo>
                    <a:pt x="52908" y="134772"/>
                  </a:lnTo>
                  <a:lnTo>
                    <a:pt x="55727" y="134073"/>
                  </a:lnTo>
                  <a:lnTo>
                    <a:pt x="57150" y="131254"/>
                  </a:lnTo>
                  <a:lnTo>
                    <a:pt x="59258" y="124904"/>
                  </a:lnTo>
                  <a:lnTo>
                    <a:pt x="61379" y="119253"/>
                  </a:lnTo>
                  <a:lnTo>
                    <a:pt x="86779" y="99491"/>
                  </a:lnTo>
                  <a:lnTo>
                    <a:pt x="90309" y="100203"/>
                  </a:lnTo>
                  <a:lnTo>
                    <a:pt x="93129" y="101625"/>
                  </a:lnTo>
                  <a:lnTo>
                    <a:pt x="97358" y="107264"/>
                  </a:lnTo>
                  <a:lnTo>
                    <a:pt x="98069" y="110782"/>
                  </a:lnTo>
                  <a:lnTo>
                    <a:pt x="98069" y="117843"/>
                  </a:lnTo>
                  <a:lnTo>
                    <a:pt x="83959" y="175006"/>
                  </a:lnTo>
                  <a:lnTo>
                    <a:pt x="67729" y="198285"/>
                  </a:lnTo>
                  <a:lnTo>
                    <a:pt x="58559" y="198285"/>
                  </a:lnTo>
                  <a:lnTo>
                    <a:pt x="54330" y="196875"/>
                  </a:lnTo>
                  <a:lnTo>
                    <a:pt x="56438" y="196176"/>
                  </a:lnTo>
                  <a:lnTo>
                    <a:pt x="58559" y="194056"/>
                  </a:lnTo>
                  <a:lnTo>
                    <a:pt x="61379" y="190538"/>
                  </a:lnTo>
                  <a:lnTo>
                    <a:pt x="62801" y="187007"/>
                  </a:lnTo>
                  <a:lnTo>
                    <a:pt x="63500" y="183464"/>
                  </a:lnTo>
                  <a:lnTo>
                    <a:pt x="62801" y="180657"/>
                  </a:lnTo>
                  <a:lnTo>
                    <a:pt x="61379" y="177825"/>
                  </a:lnTo>
                  <a:lnTo>
                    <a:pt x="57848" y="175717"/>
                  </a:lnTo>
                  <a:lnTo>
                    <a:pt x="53606" y="175006"/>
                  </a:lnTo>
                  <a:lnTo>
                    <a:pt x="49390" y="175717"/>
                  </a:lnTo>
                  <a:lnTo>
                    <a:pt x="45148" y="177825"/>
                  </a:lnTo>
                  <a:lnTo>
                    <a:pt x="41617" y="181356"/>
                  </a:lnTo>
                  <a:lnTo>
                    <a:pt x="39497" y="186296"/>
                  </a:lnTo>
                  <a:lnTo>
                    <a:pt x="38798" y="190538"/>
                  </a:lnTo>
                  <a:lnTo>
                    <a:pt x="40220" y="195478"/>
                  </a:lnTo>
                  <a:lnTo>
                    <a:pt x="42316" y="198996"/>
                  </a:lnTo>
                  <a:lnTo>
                    <a:pt x="45148" y="201117"/>
                  </a:lnTo>
                  <a:lnTo>
                    <a:pt x="48679" y="203936"/>
                  </a:lnTo>
                  <a:lnTo>
                    <a:pt x="52908" y="205346"/>
                  </a:lnTo>
                  <a:lnTo>
                    <a:pt x="62801" y="206756"/>
                  </a:lnTo>
                  <a:lnTo>
                    <a:pt x="70548" y="205346"/>
                  </a:lnTo>
                  <a:lnTo>
                    <a:pt x="77609" y="201117"/>
                  </a:lnTo>
                  <a:lnTo>
                    <a:pt x="80848" y="198285"/>
                  </a:lnTo>
                  <a:lnTo>
                    <a:pt x="83261" y="196176"/>
                  </a:lnTo>
                  <a:lnTo>
                    <a:pt x="87490" y="191236"/>
                  </a:lnTo>
                  <a:lnTo>
                    <a:pt x="87490" y="191935"/>
                  </a:lnTo>
                  <a:lnTo>
                    <a:pt x="89611" y="194056"/>
                  </a:lnTo>
                  <a:lnTo>
                    <a:pt x="93129" y="198996"/>
                  </a:lnTo>
                  <a:lnTo>
                    <a:pt x="98069" y="203225"/>
                  </a:lnTo>
                  <a:lnTo>
                    <a:pt x="104419" y="205346"/>
                  </a:lnTo>
                  <a:lnTo>
                    <a:pt x="111467" y="206756"/>
                  </a:lnTo>
                  <a:lnTo>
                    <a:pt x="119240" y="205346"/>
                  </a:lnTo>
                  <a:lnTo>
                    <a:pt x="126288" y="203225"/>
                  </a:lnTo>
                  <a:lnTo>
                    <a:pt x="132651" y="198996"/>
                  </a:lnTo>
                  <a:lnTo>
                    <a:pt x="133451" y="198285"/>
                  </a:lnTo>
                  <a:lnTo>
                    <a:pt x="138303" y="194056"/>
                  </a:lnTo>
                  <a:lnTo>
                    <a:pt x="143230" y="187706"/>
                  </a:lnTo>
                  <a:lnTo>
                    <a:pt x="147472" y="181356"/>
                  </a:lnTo>
                  <a:lnTo>
                    <a:pt x="150990" y="174294"/>
                  </a:lnTo>
                  <a:lnTo>
                    <a:pt x="153111" y="167246"/>
                  </a:lnTo>
                  <a:lnTo>
                    <a:pt x="153111" y="165836"/>
                  </a:lnTo>
                  <a:lnTo>
                    <a:pt x="152400" y="163715"/>
                  </a:lnTo>
                  <a:lnTo>
                    <a:pt x="150291" y="163004"/>
                  </a:lnTo>
                  <a:lnTo>
                    <a:pt x="147472" y="163004"/>
                  </a:lnTo>
                  <a:lnTo>
                    <a:pt x="144640" y="163715"/>
                  </a:lnTo>
                  <a:lnTo>
                    <a:pt x="143230" y="166535"/>
                  </a:lnTo>
                  <a:lnTo>
                    <a:pt x="141109" y="172186"/>
                  </a:lnTo>
                  <a:lnTo>
                    <a:pt x="138303" y="178523"/>
                  </a:lnTo>
                  <a:lnTo>
                    <a:pt x="112890" y="198285"/>
                  </a:lnTo>
                  <a:lnTo>
                    <a:pt x="110070" y="197586"/>
                  </a:lnTo>
                  <a:lnTo>
                    <a:pt x="106540" y="196176"/>
                  </a:lnTo>
                  <a:lnTo>
                    <a:pt x="104419" y="193344"/>
                  </a:lnTo>
                  <a:lnTo>
                    <a:pt x="103365" y="191236"/>
                  </a:lnTo>
                  <a:lnTo>
                    <a:pt x="103009" y="190538"/>
                  </a:lnTo>
                  <a:lnTo>
                    <a:pt x="101600" y="183464"/>
                  </a:lnTo>
                  <a:lnTo>
                    <a:pt x="102298" y="179235"/>
                  </a:lnTo>
                  <a:lnTo>
                    <a:pt x="105130" y="166535"/>
                  </a:lnTo>
                  <a:lnTo>
                    <a:pt x="116420" y="122085"/>
                  </a:lnTo>
                  <a:lnTo>
                    <a:pt x="119938" y="113614"/>
                  </a:lnTo>
                  <a:lnTo>
                    <a:pt x="123405" y="107264"/>
                  </a:lnTo>
                  <a:lnTo>
                    <a:pt x="124180" y="105841"/>
                  </a:lnTo>
                  <a:lnTo>
                    <a:pt x="127000" y="103035"/>
                  </a:lnTo>
                  <a:lnTo>
                    <a:pt x="129832" y="100901"/>
                  </a:lnTo>
                  <a:lnTo>
                    <a:pt x="132651" y="99491"/>
                  </a:lnTo>
                  <a:lnTo>
                    <a:pt x="135470" y="99491"/>
                  </a:lnTo>
                  <a:lnTo>
                    <a:pt x="141820" y="100203"/>
                  </a:lnTo>
                  <a:lnTo>
                    <a:pt x="145351" y="100901"/>
                  </a:lnTo>
                  <a:lnTo>
                    <a:pt x="143929" y="102323"/>
                  </a:lnTo>
                  <a:lnTo>
                    <a:pt x="141820" y="103733"/>
                  </a:lnTo>
                  <a:lnTo>
                    <a:pt x="139001" y="106565"/>
                  </a:lnTo>
                  <a:lnTo>
                    <a:pt x="136880" y="110782"/>
                  </a:lnTo>
                  <a:lnTo>
                    <a:pt x="136880" y="114312"/>
                  </a:lnTo>
                  <a:lnTo>
                    <a:pt x="137579" y="117144"/>
                  </a:lnTo>
                  <a:lnTo>
                    <a:pt x="139001" y="119964"/>
                  </a:lnTo>
                  <a:lnTo>
                    <a:pt x="142519" y="121373"/>
                  </a:lnTo>
                  <a:lnTo>
                    <a:pt x="146050" y="122085"/>
                  </a:lnTo>
                  <a:lnTo>
                    <a:pt x="150291" y="121373"/>
                  </a:lnTo>
                  <a:lnTo>
                    <a:pt x="154520" y="119964"/>
                  </a:lnTo>
                  <a:lnTo>
                    <a:pt x="158038" y="116446"/>
                  </a:lnTo>
                  <a:lnTo>
                    <a:pt x="160159" y="111506"/>
                  </a:lnTo>
                  <a:lnTo>
                    <a:pt x="160870" y="107264"/>
                  </a:lnTo>
                  <a:close/>
                </a:path>
                <a:path w="454025" h="265429">
                  <a:moveTo>
                    <a:pt x="242722" y="191935"/>
                  </a:moveTo>
                  <a:lnTo>
                    <a:pt x="233540" y="153123"/>
                  </a:lnTo>
                  <a:lnTo>
                    <a:pt x="227190" y="146634"/>
                  </a:lnTo>
                  <a:lnTo>
                    <a:pt x="227190" y="179946"/>
                  </a:lnTo>
                  <a:lnTo>
                    <a:pt x="227190" y="199707"/>
                  </a:lnTo>
                  <a:lnTo>
                    <a:pt x="211670" y="237096"/>
                  </a:lnTo>
                  <a:lnTo>
                    <a:pt x="206032" y="237807"/>
                  </a:lnTo>
                  <a:lnTo>
                    <a:pt x="201091" y="237096"/>
                  </a:lnTo>
                  <a:lnTo>
                    <a:pt x="185572" y="199707"/>
                  </a:lnTo>
                  <a:lnTo>
                    <a:pt x="185572" y="179946"/>
                  </a:lnTo>
                  <a:lnTo>
                    <a:pt x="186156" y="172186"/>
                  </a:lnTo>
                  <a:lnTo>
                    <a:pt x="186969" y="162306"/>
                  </a:lnTo>
                  <a:lnTo>
                    <a:pt x="188391" y="158775"/>
                  </a:lnTo>
                  <a:lnTo>
                    <a:pt x="189090" y="155244"/>
                  </a:lnTo>
                  <a:lnTo>
                    <a:pt x="191909" y="151015"/>
                  </a:lnTo>
                  <a:lnTo>
                    <a:pt x="196138" y="148183"/>
                  </a:lnTo>
                  <a:lnTo>
                    <a:pt x="201091" y="145364"/>
                  </a:lnTo>
                  <a:lnTo>
                    <a:pt x="206032" y="144653"/>
                  </a:lnTo>
                  <a:lnTo>
                    <a:pt x="211670" y="145364"/>
                  </a:lnTo>
                  <a:lnTo>
                    <a:pt x="227190" y="179946"/>
                  </a:lnTo>
                  <a:lnTo>
                    <a:pt x="227190" y="146634"/>
                  </a:lnTo>
                  <a:lnTo>
                    <a:pt x="223901" y="144653"/>
                  </a:lnTo>
                  <a:lnTo>
                    <a:pt x="221551" y="143243"/>
                  </a:lnTo>
                  <a:lnTo>
                    <a:pt x="214503" y="141135"/>
                  </a:lnTo>
                  <a:lnTo>
                    <a:pt x="206032" y="140423"/>
                  </a:lnTo>
                  <a:lnTo>
                    <a:pt x="198259" y="141135"/>
                  </a:lnTo>
                  <a:lnTo>
                    <a:pt x="171450" y="172186"/>
                  </a:lnTo>
                  <a:lnTo>
                    <a:pt x="170040" y="191935"/>
                  </a:lnTo>
                  <a:lnTo>
                    <a:pt x="170751" y="201815"/>
                  </a:lnTo>
                  <a:lnTo>
                    <a:pt x="171348" y="209575"/>
                  </a:lnTo>
                  <a:lnTo>
                    <a:pt x="171450" y="210997"/>
                  </a:lnTo>
                  <a:lnTo>
                    <a:pt x="198259" y="241338"/>
                  </a:lnTo>
                  <a:lnTo>
                    <a:pt x="206032" y="242036"/>
                  </a:lnTo>
                  <a:lnTo>
                    <a:pt x="214503" y="241338"/>
                  </a:lnTo>
                  <a:lnTo>
                    <a:pt x="221551" y="239217"/>
                  </a:lnTo>
                  <a:lnTo>
                    <a:pt x="223901" y="237807"/>
                  </a:lnTo>
                  <a:lnTo>
                    <a:pt x="228612" y="234988"/>
                  </a:lnTo>
                  <a:lnTo>
                    <a:pt x="233540" y="229336"/>
                  </a:lnTo>
                  <a:lnTo>
                    <a:pt x="238480" y="220865"/>
                  </a:lnTo>
                  <a:lnTo>
                    <a:pt x="241312" y="210997"/>
                  </a:lnTo>
                  <a:lnTo>
                    <a:pt x="242011" y="201815"/>
                  </a:lnTo>
                  <a:lnTo>
                    <a:pt x="242722" y="191935"/>
                  </a:lnTo>
                  <a:close/>
                </a:path>
                <a:path w="454025" h="265429">
                  <a:moveTo>
                    <a:pt x="333044" y="129133"/>
                  </a:moveTo>
                  <a:lnTo>
                    <a:pt x="323875" y="76923"/>
                  </a:lnTo>
                  <a:lnTo>
                    <a:pt x="295643" y="31051"/>
                  </a:lnTo>
                  <a:lnTo>
                    <a:pt x="267411" y="7048"/>
                  </a:lnTo>
                  <a:lnTo>
                    <a:pt x="254723" y="7048"/>
                  </a:lnTo>
                  <a:lnTo>
                    <a:pt x="268833" y="18351"/>
                  </a:lnTo>
                  <a:lnTo>
                    <a:pt x="280822" y="31051"/>
                  </a:lnTo>
                  <a:lnTo>
                    <a:pt x="305511" y="76923"/>
                  </a:lnTo>
                  <a:lnTo>
                    <a:pt x="313982" y="129133"/>
                  </a:lnTo>
                  <a:lnTo>
                    <a:pt x="313283" y="146786"/>
                  </a:lnTo>
                  <a:lnTo>
                    <a:pt x="299173" y="197586"/>
                  </a:lnTo>
                  <a:lnTo>
                    <a:pt x="268833" y="239217"/>
                  </a:lnTo>
                  <a:lnTo>
                    <a:pt x="254723" y="250507"/>
                  </a:lnTo>
                  <a:lnTo>
                    <a:pt x="267411" y="250507"/>
                  </a:lnTo>
                  <a:lnTo>
                    <a:pt x="306933" y="212407"/>
                  </a:lnTo>
                  <a:lnTo>
                    <a:pt x="328803" y="163715"/>
                  </a:lnTo>
                  <a:lnTo>
                    <a:pt x="331622" y="146786"/>
                  </a:lnTo>
                  <a:lnTo>
                    <a:pt x="333044" y="129133"/>
                  </a:lnTo>
                  <a:close/>
                </a:path>
                <a:path w="454025" h="265429">
                  <a:moveTo>
                    <a:pt x="453694" y="129133"/>
                  </a:moveTo>
                  <a:lnTo>
                    <a:pt x="444525" y="74091"/>
                  </a:lnTo>
                  <a:lnTo>
                    <a:pt x="416293" y="25400"/>
                  </a:lnTo>
                  <a:lnTo>
                    <a:pt x="387362" y="0"/>
                  </a:lnTo>
                  <a:lnTo>
                    <a:pt x="374662" y="0"/>
                  </a:lnTo>
                  <a:lnTo>
                    <a:pt x="388785" y="11988"/>
                  </a:lnTo>
                  <a:lnTo>
                    <a:pt x="400773" y="25400"/>
                  </a:lnTo>
                  <a:lnTo>
                    <a:pt x="426173" y="74091"/>
                  </a:lnTo>
                  <a:lnTo>
                    <a:pt x="434644" y="129133"/>
                  </a:lnTo>
                  <a:lnTo>
                    <a:pt x="433946" y="148183"/>
                  </a:lnTo>
                  <a:lnTo>
                    <a:pt x="419836" y="201815"/>
                  </a:lnTo>
                  <a:lnTo>
                    <a:pt x="388785" y="246278"/>
                  </a:lnTo>
                  <a:lnTo>
                    <a:pt x="374662" y="258267"/>
                  </a:lnTo>
                  <a:lnTo>
                    <a:pt x="387362" y="258267"/>
                  </a:lnTo>
                  <a:lnTo>
                    <a:pt x="416293" y="232867"/>
                  </a:lnTo>
                  <a:lnTo>
                    <a:pt x="444525" y="184175"/>
                  </a:lnTo>
                  <a:lnTo>
                    <a:pt x="452285" y="148183"/>
                  </a:lnTo>
                  <a:lnTo>
                    <a:pt x="453694" y="1291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37">
            <a:extLst>
              <a:ext uri="{FF2B5EF4-FFF2-40B4-BE49-F238E27FC236}">
                <a16:creationId xmlns:a16="http://schemas.microsoft.com/office/drawing/2014/main" id="{A9034196-7194-81F1-6434-3C87160E5B48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43243" y="4686335"/>
            <a:ext cx="1153872" cy="248117"/>
          </a:xfrm>
          <a:prstGeom prst="rect">
            <a:avLst/>
          </a:prstGeom>
        </p:spPr>
      </p:pic>
      <p:pic>
        <p:nvPicPr>
          <p:cNvPr id="41" name="object 38">
            <a:extLst>
              <a:ext uri="{FF2B5EF4-FFF2-40B4-BE49-F238E27FC236}">
                <a16:creationId xmlns:a16="http://schemas.microsoft.com/office/drawing/2014/main" id="{73E766A8-5E2F-83AB-91C5-1D187602D0AA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16477" y="4718854"/>
            <a:ext cx="171308" cy="178141"/>
          </a:xfrm>
          <a:prstGeom prst="rect">
            <a:avLst/>
          </a:prstGeom>
        </p:spPr>
      </p:pic>
      <p:pic>
        <p:nvPicPr>
          <p:cNvPr id="42" name="object 39">
            <a:extLst>
              <a:ext uri="{FF2B5EF4-FFF2-40B4-BE49-F238E27FC236}">
                <a16:creationId xmlns:a16="http://schemas.microsoft.com/office/drawing/2014/main" id="{A0B41D58-AB30-B000-69F3-6D77B981C53C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471152" y="4711003"/>
            <a:ext cx="841937" cy="290417"/>
          </a:xfrm>
          <a:prstGeom prst="rect">
            <a:avLst/>
          </a:prstGeom>
        </p:spPr>
      </p:pic>
      <p:grpSp>
        <p:nvGrpSpPr>
          <p:cNvPr id="43" name="object 40">
            <a:extLst>
              <a:ext uri="{FF2B5EF4-FFF2-40B4-BE49-F238E27FC236}">
                <a16:creationId xmlns:a16="http://schemas.microsoft.com/office/drawing/2014/main" id="{BBC2DE2D-CB34-1652-2F4B-455F24A1C58F}"/>
              </a:ext>
            </a:extLst>
          </p:cNvPr>
          <p:cNvGrpSpPr/>
          <p:nvPr/>
        </p:nvGrpSpPr>
        <p:grpSpPr>
          <a:xfrm>
            <a:off x="3379077" y="4519631"/>
            <a:ext cx="412115" cy="577215"/>
            <a:chOff x="3379077" y="4519631"/>
            <a:chExt cx="412115" cy="577215"/>
          </a:xfrm>
        </p:grpSpPr>
        <p:pic>
          <p:nvPicPr>
            <p:cNvPr id="44" name="object 41">
              <a:extLst>
                <a:ext uri="{FF2B5EF4-FFF2-40B4-BE49-F238E27FC236}">
                  <a16:creationId xmlns:a16="http://schemas.microsoft.com/office/drawing/2014/main" id="{F0CACE3A-7B08-EF9D-6853-837AD56D9502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76114" y="4707485"/>
              <a:ext cx="314754" cy="226967"/>
            </a:xfrm>
            <a:prstGeom prst="rect">
              <a:avLst/>
            </a:prstGeom>
          </p:spPr>
        </p:pic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B7668236-5095-6911-B6F2-185810503499}"/>
                </a:ext>
              </a:extLst>
            </p:cNvPr>
            <p:cNvSpPr/>
            <p:nvPr/>
          </p:nvSpPr>
          <p:spPr>
            <a:xfrm>
              <a:off x="3379077" y="4519631"/>
              <a:ext cx="79375" cy="577215"/>
            </a:xfrm>
            <a:custGeom>
              <a:avLst/>
              <a:gdLst/>
              <a:ahLst/>
              <a:cxnLst/>
              <a:rect l="l" t="t" r="r" b="b"/>
              <a:pathLst>
                <a:path w="79375" h="577214">
                  <a:moveTo>
                    <a:pt x="76359" y="0"/>
                  </a:moveTo>
                  <a:lnTo>
                    <a:pt x="0" y="0"/>
                  </a:lnTo>
                  <a:lnTo>
                    <a:pt x="0" y="576600"/>
                  </a:lnTo>
                  <a:lnTo>
                    <a:pt x="76360" y="576600"/>
                  </a:lnTo>
                  <a:lnTo>
                    <a:pt x="79039" y="573918"/>
                  </a:lnTo>
                  <a:lnTo>
                    <a:pt x="79039" y="570608"/>
                  </a:lnTo>
                  <a:lnTo>
                    <a:pt x="11993" y="570608"/>
                  </a:lnTo>
                  <a:lnTo>
                    <a:pt x="5990" y="564616"/>
                  </a:lnTo>
                  <a:lnTo>
                    <a:pt x="11993" y="564616"/>
                  </a:lnTo>
                  <a:lnTo>
                    <a:pt x="11993" y="11975"/>
                  </a:lnTo>
                  <a:lnTo>
                    <a:pt x="5990" y="11975"/>
                  </a:lnTo>
                  <a:lnTo>
                    <a:pt x="11993" y="5987"/>
                  </a:lnTo>
                  <a:lnTo>
                    <a:pt x="79039" y="5987"/>
                  </a:lnTo>
                  <a:lnTo>
                    <a:pt x="79039" y="2676"/>
                  </a:lnTo>
                  <a:lnTo>
                    <a:pt x="76359" y="0"/>
                  </a:lnTo>
                  <a:close/>
                </a:path>
                <a:path w="79375" h="577214">
                  <a:moveTo>
                    <a:pt x="11993" y="564616"/>
                  </a:moveTo>
                  <a:lnTo>
                    <a:pt x="5990" y="564616"/>
                  </a:lnTo>
                  <a:lnTo>
                    <a:pt x="11993" y="570608"/>
                  </a:lnTo>
                  <a:lnTo>
                    <a:pt x="11993" y="564616"/>
                  </a:lnTo>
                  <a:close/>
                </a:path>
                <a:path w="79375" h="577214">
                  <a:moveTo>
                    <a:pt x="76360" y="564616"/>
                  </a:moveTo>
                  <a:lnTo>
                    <a:pt x="11993" y="564616"/>
                  </a:lnTo>
                  <a:lnTo>
                    <a:pt x="11993" y="570608"/>
                  </a:lnTo>
                  <a:lnTo>
                    <a:pt x="79039" y="570608"/>
                  </a:lnTo>
                  <a:lnTo>
                    <a:pt x="79039" y="567300"/>
                  </a:lnTo>
                  <a:lnTo>
                    <a:pt x="76360" y="564616"/>
                  </a:lnTo>
                  <a:close/>
                </a:path>
                <a:path w="79375" h="577214">
                  <a:moveTo>
                    <a:pt x="11993" y="5987"/>
                  </a:moveTo>
                  <a:lnTo>
                    <a:pt x="5990" y="11975"/>
                  </a:lnTo>
                  <a:lnTo>
                    <a:pt x="11993" y="11975"/>
                  </a:lnTo>
                  <a:lnTo>
                    <a:pt x="11993" y="5987"/>
                  </a:lnTo>
                  <a:close/>
                </a:path>
                <a:path w="79375" h="577214">
                  <a:moveTo>
                    <a:pt x="79039" y="5987"/>
                  </a:moveTo>
                  <a:lnTo>
                    <a:pt x="11993" y="5987"/>
                  </a:lnTo>
                  <a:lnTo>
                    <a:pt x="11993" y="11975"/>
                  </a:lnTo>
                  <a:lnTo>
                    <a:pt x="76359" y="11975"/>
                  </a:lnTo>
                  <a:lnTo>
                    <a:pt x="79039" y="9298"/>
                  </a:lnTo>
                  <a:lnTo>
                    <a:pt x="79039" y="59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3">
            <a:extLst>
              <a:ext uri="{FF2B5EF4-FFF2-40B4-BE49-F238E27FC236}">
                <a16:creationId xmlns:a16="http://schemas.microsoft.com/office/drawing/2014/main" id="{47882964-8F22-53B9-6F0E-214AE083D301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838858" y="4519631"/>
            <a:ext cx="1142225" cy="576953"/>
          </a:xfrm>
          <a:prstGeom prst="rect">
            <a:avLst/>
          </a:prstGeom>
        </p:spPr>
      </p:pic>
      <p:pic>
        <p:nvPicPr>
          <p:cNvPr id="47" name="object 44">
            <a:extLst>
              <a:ext uri="{FF2B5EF4-FFF2-40B4-BE49-F238E27FC236}">
                <a16:creationId xmlns:a16="http://schemas.microsoft.com/office/drawing/2014/main" id="{509371AC-4670-B7E5-476D-BF7BFB2F6620}"/>
              </a:ext>
            </a:extLst>
          </p:cNvPr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3244" y="5450706"/>
            <a:ext cx="1153891" cy="246739"/>
          </a:xfrm>
          <a:prstGeom prst="rect">
            <a:avLst/>
          </a:prstGeom>
        </p:spPr>
      </p:pic>
      <p:pic>
        <p:nvPicPr>
          <p:cNvPr id="48" name="object 45">
            <a:extLst>
              <a:ext uri="{FF2B5EF4-FFF2-40B4-BE49-F238E27FC236}">
                <a16:creationId xmlns:a16="http://schemas.microsoft.com/office/drawing/2014/main" id="{6A4FFB20-D19B-31D1-C897-5EBB22EA7B2B}"/>
              </a:ext>
            </a:extLst>
          </p:cNvPr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6487" y="5483137"/>
            <a:ext cx="171319" cy="177655"/>
          </a:xfrm>
          <a:prstGeom prst="rect">
            <a:avLst/>
          </a:prstGeom>
        </p:spPr>
      </p:pic>
      <p:pic>
        <p:nvPicPr>
          <p:cNvPr id="49" name="object 46">
            <a:extLst>
              <a:ext uri="{FF2B5EF4-FFF2-40B4-BE49-F238E27FC236}">
                <a16:creationId xmlns:a16="http://schemas.microsoft.com/office/drawing/2014/main" id="{D99BCC4D-6148-FC65-EF23-ACE6C6467637}"/>
              </a:ext>
            </a:extLst>
          </p:cNvPr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71175" y="5474609"/>
            <a:ext cx="841950" cy="290324"/>
          </a:xfrm>
          <a:prstGeom prst="rect">
            <a:avLst/>
          </a:prstGeom>
        </p:spPr>
      </p:pic>
      <p:grpSp>
        <p:nvGrpSpPr>
          <p:cNvPr id="50" name="object 47">
            <a:extLst>
              <a:ext uri="{FF2B5EF4-FFF2-40B4-BE49-F238E27FC236}">
                <a16:creationId xmlns:a16="http://schemas.microsoft.com/office/drawing/2014/main" id="{411AA114-D3A1-0F16-508E-09CABC3EB62F}"/>
              </a:ext>
            </a:extLst>
          </p:cNvPr>
          <p:cNvGrpSpPr/>
          <p:nvPr/>
        </p:nvGrpSpPr>
        <p:grpSpPr>
          <a:xfrm>
            <a:off x="3379116" y="5441917"/>
            <a:ext cx="483870" cy="260350"/>
            <a:chOff x="3379116" y="5441917"/>
            <a:chExt cx="483870" cy="260350"/>
          </a:xfrm>
        </p:grpSpPr>
        <p:pic>
          <p:nvPicPr>
            <p:cNvPr id="51" name="object 48">
              <a:extLst>
                <a:ext uri="{FF2B5EF4-FFF2-40B4-BE49-F238E27FC236}">
                  <a16:creationId xmlns:a16="http://schemas.microsoft.com/office/drawing/2014/main" id="{3C2A37AC-B045-350E-6E46-DA04F013E676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6383" y="5474609"/>
              <a:ext cx="406516" cy="207376"/>
            </a:xfrm>
            <a:prstGeom prst="rect">
              <a:avLst/>
            </a:prstGeom>
          </p:spPr>
        </p:pic>
        <p:sp>
          <p:nvSpPr>
            <p:cNvPr id="52" name="object 49">
              <a:extLst>
                <a:ext uri="{FF2B5EF4-FFF2-40B4-BE49-F238E27FC236}">
                  <a16:creationId xmlns:a16="http://schemas.microsoft.com/office/drawing/2014/main" id="{9948CD1A-CCB4-E83D-547E-9DAFC832CBD9}"/>
                </a:ext>
              </a:extLst>
            </p:cNvPr>
            <p:cNvSpPr/>
            <p:nvPr/>
          </p:nvSpPr>
          <p:spPr>
            <a:xfrm>
              <a:off x="3379116" y="5441917"/>
              <a:ext cx="55880" cy="260350"/>
            </a:xfrm>
            <a:custGeom>
              <a:avLst/>
              <a:gdLst/>
              <a:ahLst/>
              <a:cxnLst/>
              <a:rect l="l" t="t" r="r" b="b"/>
              <a:pathLst>
                <a:path w="55879" h="260350">
                  <a:moveTo>
                    <a:pt x="53057" y="0"/>
                  </a:moveTo>
                  <a:lnTo>
                    <a:pt x="0" y="0"/>
                  </a:lnTo>
                  <a:lnTo>
                    <a:pt x="0" y="260094"/>
                  </a:lnTo>
                  <a:lnTo>
                    <a:pt x="53057" y="260094"/>
                  </a:lnTo>
                  <a:lnTo>
                    <a:pt x="55749" y="257426"/>
                  </a:lnTo>
                  <a:lnTo>
                    <a:pt x="55749" y="254125"/>
                  </a:lnTo>
                  <a:lnTo>
                    <a:pt x="11994" y="254125"/>
                  </a:lnTo>
                  <a:lnTo>
                    <a:pt x="5990" y="248142"/>
                  </a:lnTo>
                  <a:lnTo>
                    <a:pt x="11994" y="248142"/>
                  </a:lnTo>
                  <a:lnTo>
                    <a:pt x="11994" y="11951"/>
                  </a:lnTo>
                  <a:lnTo>
                    <a:pt x="5990" y="11951"/>
                  </a:lnTo>
                  <a:lnTo>
                    <a:pt x="11994" y="5982"/>
                  </a:lnTo>
                  <a:lnTo>
                    <a:pt x="55749" y="5982"/>
                  </a:lnTo>
                  <a:lnTo>
                    <a:pt x="55749" y="2681"/>
                  </a:lnTo>
                  <a:lnTo>
                    <a:pt x="53057" y="0"/>
                  </a:lnTo>
                  <a:close/>
                </a:path>
                <a:path w="55879" h="260350">
                  <a:moveTo>
                    <a:pt x="11994" y="248142"/>
                  </a:moveTo>
                  <a:lnTo>
                    <a:pt x="5990" y="248142"/>
                  </a:lnTo>
                  <a:lnTo>
                    <a:pt x="11994" y="254125"/>
                  </a:lnTo>
                  <a:lnTo>
                    <a:pt x="11994" y="248142"/>
                  </a:lnTo>
                  <a:close/>
                </a:path>
                <a:path w="55879" h="260350">
                  <a:moveTo>
                    <a:pt x="53057" y="248142"/>
                  </a:moveTo>
                  <a:lnTo>
                    <a:pt x="11994" y="248142"/>
                  </a:lnTo>
                  <a:lnTo>
                    <a:pt x="11994" y="254125"/>
                  </a:lnTo>
                  <a:lnTo>
                    <a:pt x="55749" y="254125"/>
                  </a:lnTo>
                  <a:lnTo>
                    <a:pt x="55749" y="250824"/>
                  </a:lnTo>
                  <a:lnTo>
                    <a:pt x="53057" y="248142"/>
                  </a:lnTo>
                  <a:close/>
                </a:path>
                <a:path w="55879" h="260350">
                  <a:moveTo>
                    <a:pt x="11994" y="5982"/>
                  </a:moveTo>
                  <a:lnTo>
                    <a:pt x="5990" y="11951"/>
                  </a:lnTo>
                  <a:lnTo>
                    <a:pt x="11994" y="11951"/>
                  </a:lnTo>
                  <a:lnTo>
                    <a:pt x="11994" y="5982"/>
                  </a:lnTo>
                  <a:close/>
                </a:path>
                <a:path w="55879" h="260350">
                  <a:moveTo>
                    <a:pt x="55749" y="5982"/>
                  </a:moveTo>
                  <a:lnTo>
                    <a:pt x="11994" y="5982"/>
                  </a:lnTo>
                  <a:lnTo>
                    <a:pt x="11994" y="11951"/>
                  </a:lnTo>
                  <a:lnTo>
                    <a:pt x="53057" y="11951"/>
                  </a:lnTo>
                  <a:lnTo>
                    <a:pt x="55749" y="9283"/>
                  </a:lnTo>
                  <a:lnTo>
                    <a:pt x="55749" y="59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0">
            <a:extLst>
              <a:ext uri="{FF2B5EF4-FFF2-40B4-BE49-F238E27FC236}">
                <a16:creationId xmlns:a16="http://schemas.microsoft.com/office/drawing/2014/main" id="{E7D7047E-EFD7-EE1F-944B-1AD3AA06AC11}"/>
              </a:ext>
            </a:extLst>
          </p:cNvPr>
          <p:cNvGrpSpPr/>
          <p:nvPr/>
        </p:nvGrpSpPr>
        <p:grpSpPr>
          <a:xfrm>
            <a:off x="3927124" y="5442976"/>
            <a:ext cx="194945" cy="258445"/>
            <a:chOff x="3927124" y="5442976"/>
            <a:chExt cx="194945" cy="258445"/>
          </a:xfrm>
        </p:grpSpPr>
        <p:pic>
          <p:nvPicPr>
            <p:cNvPr id="54" name="object 51">
              <a:extLst>
                <a:ext uri="{FF2B5EF4-FFF2-40B4-BE49-F238E27FC236}">
                  <a16:creationId xmlns:a16="http://schemas.microsoft.com/office/drawing/2014/main" id="{1925802C-AF29-BDC9-95EA-90B01EFD1E3B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19574" y="5534355"/>
              <a:ext cx="102333" cy="160284"/>
            </a:xfrm>
            <a:prstGeom prst="rect">
              <a:avLst/>
            </a:prstGeom>
          </p:spPr>
        </p:pic>
        <p:sp>
          <p:nvSpPr>
            <p:cNvPr id="55" name="object 52">
              <a:extLst>
                <a:ext uri="{FF2B5EF4-FFF2-40B4-BE49-F238E27FC236}">
                  <a16:creationId xmlns:a16="http://schemas.microsoft.com/office/drawing/2014/main" id="{D5534AD9-09C2-F2D9-AC08-2B7A172545EC}"/>
                </a:ext>
              </a:extLst>
            </p:cNvPr>
            <p:cNvSpPr/>
            <p:nvPr/>
          </p:nvSpPr>
          <p:spPr>
            <a:xfrm>
              <a:off x="3927124" y="5442976"/>
              <a:ext cx="79375" cy="258445"/>
            </a:xfrm>
            <a:custGeom>
              <a:avLst/>
              <a:gdLst/>
              <a:ahLst/>
              <a:cxnLst/>
              <a:rect l="l" t="t" r="r" b="b"/>
              <a:pathLst>
                <a:path w="79375" h="258445">
                  <a:moveTo>
                    <a:pt x="79034" y="0"/>
                  </a:moveTo>
                  <a:lnTo>
                    <a:pt x="66335" y="0"/>
                  </a:lnTo>
                  <a:lnTo>
                    <a:pt x="50807" y="11951"/>
                  </a:lnTo>
                  <a:lnTo>
                    <a:pt x="16935" y="56939"/>
                  </a:lnTo>
                  <a:lnTo>
                    <a:pt x="1407" y="110358"/>
                  </a:lnTo>
                  <a:lnTo>
                    <a:pt x="0" y="128637"/>
                  </a:lnTo>
                  <a:lnTo>
                    <a:pt x="1407" y="147617"/>
                  </a:lnTo>
                  <a:lnTo>
                    <a:pt x="16935" y="201050"/>
                  </a:lnTo>
                  <a:lnTo>
                    <a:pt x="50807" y="246038"/>
                  </a:lnTo>
                  <a:lnTo>
                    <a:pt x="66335" y="257990"/>
                  </a:lnTo>
                  <a:lnTo>
                    <a:pt x="79034" y="257990"/>
                  </a:lnTo>
                  <a:lnTo>
                    <a:pt x="64927" y="246038"/>
                  </a:lnTo>
                  <a:lnTo>
                    <a:pt x="52919" y="232683"/>
                  </a:lnTo>
                  <a:lnTo>
                    <a:pt x="27522" y="184174"/>
                  </a:lnTo>
                  <a:lnTo>
                    <a:pt x="19047" y="128637"/>
                  </a:lnTo>
                  <a:lnTo>
                    <a:pt x="19751" y="110358"/>
                  </a:lnTo>
                  <a:lnTo>
                    <a:pt x="33871" y="56939"/>
                  </a:lnTo>
                  <a:lnTo>
                    <a:pt x="64927" y="11951"/>
                  </a:lnTo>
                  <a:lnTo>
                    <a:pt x="790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3">
            <a:extLst>
              <a:ext uri="{FF2B5EF4-FFF2-40B4-BE49-F238E27FC236}">
                <a16:creationId xmlns:a16="http://schemas.microsoft.com/office/drawing/2014/main" id="{F53A0083-A50E-29B1-89C4-6017B5450347}"/>
              </a:ext>
            </a:extLst>
          </p:cNvPr>
          <p:cNvSpPr/>
          <p:nvPr/>
        </p:nvSpPr>
        <p:spPr>
          <a:xfrm>
            <a:off x="4167060" y="5450713"/>
            <a:ext cx="700405" cy="257810"/>
          </a:xfrm>
          <a:custGeom>
            <a:avLst/>
            <a:gdLst/>
            <a:ahLst/>
            <a:cxnLst/>
            <a:rect l="l" t="t" r="r" b="b"/>
            <a:pathLst>
              <a:path w="700404" h="257810">
                <a:moveTo>
                  <a:pt x="78333" y="0"/>
                </a:moveTo>
                <a:lnTo>
                  <a:pt x="65633" y="0"/>
                </a:lnTo>
                <a:lnTo>
                  <a:pt x="50812" y="11252"/>
                </a:lnTo>
                <a:lnTo>
                  <a:pt x="16941" y="53428"/>
                </a:lnTo>
                <a:lnTo>
                  <a:pt x="1409" y="103327"/>
                </a:lnTo>
                <a:lnTo>
                  <a:pt x="0" y="121602"/>
                </a:lnTo>
                <a:lnTo>
                  <a:pt x="1409" y="139192"/>
                </a:lnTo>
                <a:lnTo>
                  <a:pt x="16941" y="189103"/>
                </a:lnTo>
                <a:lnTo>
                  <a:pt x="50812" y="231279"/>
                </a:lnTo>
                <a:lnTo>
                  <a:pt x="65633" y="242519"/>
                </a:lnTo>
                <a:lnTo>
                  <a:pt x="78333" y="242519"/>
                </a:lnTo>
                <a:lnTo>
                  <a:pt x="64935" y="231279"/>
                </a:lnTo>
                <a:lnTo>
                  <a:pt x="52235" y="218630"/>
                </a:lnTo>
                <a:lnTo>
                  <a:pt x="27520" y="172923"/>
                </a:lnTo>
                <a:lnTo>
                  <a:pt x="19050" y="121602"/>
                </a:lnTo>
                <a:lnTo>
                  <a:pt x="19773" y="103327"/>
                </a:lnTo>
                <a:lnTo>
                  <a:pt x="33870" y="53428"/>
                </a:lnTo>
                <a:lnTo>
                  <a:pt x="64935" y="11252"/>
                </a:lnTo>
                <a:lnTo>
                  <a:pt x="78333" y="0"/>
                </a:lnTo>
                <a:close/>
              </a:path>
              <a:path w="700404" h="257810">
                <a:moveTo>
                  <a:pt x="214553" y="99822"/>
                </a:moveTo>
                <a:lnTo>
                  <a:pt x="190550" y="83654"/>
                </a:lnTo>
                <a:lnTo>
                  <a:pt x="182791" y="85064"/>
                </a:lnTo>
                <a:lnTo>
                  <a:pt x="175729" y="88569"/>
                </a:lnTo>
                <a:lnTo>
                  <a:pt x="170078" y="94195"/>
                </a:lnTo>
                <a:lnTo>
                  <a:pt x="166560" y="99123"/>
                </a:lnTo>
                <a:lnTo>
                  <a:pt x="166560" y="99822"/>
                </a:lnTo>
                <a:lnTo>
                  <a:pt x="164439" y="95605"/>
                </a:lnTo>
                <a:lnTo>
                  <a:pt x="160210" y="90678"/>
                </a:lnTo>
                <a:lnTo>
                  <a:pt x="155270" y="87172"/>
                </a:lnTo>
                <a:lnTo>
                  <a:pt x="148920" y="84353"/>
                </a:lnTo>
                <a:lnTo>
                  <a:pt x="141859" y="83654"/>
                </a:lnTo>
                <a:lnTo>
                  <a:pt x="134099" y="84353"/>
                </a:lnTo>
                <a:lnTo>
                  <a:pt x="103035" y="115989"/>
                </a:lnTo>
                <a:lnTo>
                  <a:pt x="100228" y="123024"/>
                </a:lnTo>
                <a:lnTo>
                  <a:pt x="100228" y="123723"/>
                </a:lnTo>
                <a:lnTo>
                  <a:pt x="100926" y="126530"/>
                </a:lnTo>
                <a:lnTo>
                  <a:pt x="103746" y="127228"/>
                </a:lnTo>
                <a:lnTo>
                  <a:pt x="105867" y="127228"/>
                </a:lnTo>
                <a:lnTo>
                  <a:pt x="108686" y="126530"/>
                </a:lnTo>
                <a:lnTo>
                  <a:pt x="110794" y="123723"/>
                </a:lnTo>
                <a:lnTo>
                  <a:pt x="112928" y="117398"/>
                </a:lnTo>
                <a:lnTo>
                  <a:pt x="115036" y="111772"/>
                </a:lnTo>
                <a:lnTo>
                  <a:pt x="140449" y="92087"/>
                </a:lnTo>
                <a:lnTo>
                  <a:pt x="143979" y="92087"/>
                </a:lnTo>
                <a:lnTo>
                  <a:pt x="146799" y="94195"/>
                </a:lnTo>
                <a:lnTo>
                  <a:pt x="148920" y="96304"/>
                </a:lnTo>
                <a:lnTo>
                  <a:pt x="151028" y="99822"/>
                </a:lnTo>
                <a:lnTo>
                  <a:pt x="151739" y="106845"/>
                </a:lnTo>
                <a:lnTo>
                  <a:pt x="151739" y="110375"/>
                </a:lnTo>
                <a:lnTo>
                  <a:pt x="136906" y="167309"/>
                </a:lnTo>
                <a:lnTo>
                  <a:pt x="120675" y="190500"/>
                </a:lnTo>
                <a:lnTo>
                  <a:pt x="111518" y="190500"/>
                </a:lnTo>
                <a:lnTo>
                  <a:pt x="107988" y="188391"/>
                </a:lnTo>
                <a:lnTo>
                  <a:pt x="110096" y="187693"/>
                </a:lnTo>
                <a:lnTo>
                  <a:pt x="115036" y="182765"/>
                </a:lnTo>
                <a:lnTo>
                  <a:pt x="116459" y="179247"/>
                </a:lnTo>
                <a:lnTo>
                  <a:pt x="117157" y="175742"/>
                </a:lnTo>
                <a:lnTo>
                  <a:pt x="116459" y="172923"/>
                </a:lnTo>
                <a:lnTo>
                  <a:pt x="115036" y="170116"/>
                </a:lnTo>
                <a:lnTo>
                  <a:pt x="111518" y="168008"/>
                </a:lnTo>
                <a:lnTo>
                  <a:pt x="107276" y="167309"/>
                </a:lnTo>
                <a:lnTo>
                  <a:pt x="103035" y="168008"/>
                </a:lnTo>
                <a:lnTo>
                  <a:pt x="98806" y="170116"/>
                </a:lnTo>
                <a:lnTo>
                  <a:pt x="95288" y="173634"/>
                </a:lnTo>
                <a:lnTo>
                  <a:pt x="93154" y="178549"/>
                </a:lnTo>
                <a:lnTo>
                  <a:pt x="92456" y="182765"/>
                </a:lnTo>
                <a:lnTo>
                  <a:pt x="93154" y="184873"/>
                </a:lnTo>
                <a:lnTo>
                  <a:pt x="93865" y="187693"/>
                </a:lnTo>
                <a:lnTo>
                  <a:pt x="111518" y="198234"/>
                </a:lnTo>
                <a:lnTo>
                  <a:pt x="116459" y="198234"/>
                </a:lnTo>
                <a:lnTo>
                  <a:pt x="124218" y="197523"/>
                </a:lnTo>
                <a:lnTo>
                  <a:pt x="131267" y="193319"/>
                </a:lnTo>
                <a:lnTo>
                  <a:pt x="136906" y="188391"/>
                </a:lnTo>
                <a:lnTo>
                  <a:pt x="140449" y="183476"/>
                </a:lnTo>
                <a:lnTo>
                  <a:pt x="140449" y="182765"/>
                </a:lnTo>
                <a:lnTo>
                  <a:pt x="141147" y="183476"/>
                </a:lnTo>
                <a:lnTo>
                  <a:pt x="165150" y="198234"/>
                </a:lnTo>
                <a:lnTo>
                  <a:pt x="172910" y="197523"/>
                </a:lnTo>
                <a:lnTo>
                  <a:pt x="204673" y="166598"/>
                </a:lnTo>
                <a:lnTo>
                  <a:pt x="206781" y="158864"/>
                </a:lnTo>
                <a:lnTo>
                  <a:pt x="206781" y="157467"/>
                </a:lnTo>
                <a:lnTo>
                  <a:pt x="206082" y="156057"/>
                </a:lnTo>
                <a:lnTo>
                  <a:pt x="203962" y="155359"/>
                </a:lnTo>
                <a:lnTo>
                  <a:pt x="201129" y="155359"/>
                </a:lnTo>
                <a:lnTo>
                  <a:pt x="198323" y="156057"/>
                </a:lnTo>
                <a:lnTo>
                  <a:pt x="196900" y="158864"/>
                </a:lnTo>
                <a:lnTo>
                  <a:pt x="191973" y="170815"/>
                </a:lnTo>
                <a:lnTo>
                  <a:pt x="188442" y="176441"/>
                </a:lnTo>
                <a:lnTo>
                  <a:pt x="166560" y="190500"/>
                </a:lnTo>
                <a:lnTo>
                  <a:pt x="163029" y="189801"/>
                </a:lnTo>
                <a:lnTo>
                  <a:pt x="155270" y="175044"/>
                </a:lnTo>
                <a:lnTo>
                  <a:pt x="155968" y="171526"/>
                </a:lnTo>
                <a:lnTo>
                  <a:pt x="170078" y="114579"/>
                </a:lnTo>
                <a:lnTo>
                  <a:pt x="186309" y="92087"/>
                </a:lnTo>
                <a:lnTo>
                  <a:pt x="195491" y="92087"/>
                </a:lnTo>
                <a:lnTo>
                  <a:pt x="199021" y="93497"/>
                </a:lnTo>
                <a:lnTo>
                  <a:pt x="197612" y="94894"/>
                </a:lnTo>
                <a:lnTo>
                  <a:pt x="194792" y="96304"/>
                </a:lnTo>
                <a:lnTo>
                  <a:pt x="192671" y="99123"/>
                </a:lnTo>
                <a:lnTo>
                  <a:pt x="190550" y="103327"/>
                </a:lnTo>
                <a:lnTo>
                  <a:pt x="190550" y="106845"/>
                </a:lnTo>
                <a:lnTo>
                  <a:pt x="191249" y="109651"/>
                </a:lnTo>
                <a:lnTo>
                  <a:pt x="192671" y="111772"/>
                </a:lnTo>
                <a:lnTo>
                  <a:pt x="196189" y="113880"/>
                </a:lnTo>
                <a:lnTo>
                  <a:pt x="199732" y="114579"/>
                </a:lnTo>
                <a:lnTo>
                  <a:pt x="203962" y="113880"/>
                </a:lnTo>
                <a:lnTo>
                  <a:pt x="208203" y="111772"/>
                </a:lnTo>
                <a:lnTo>
                  <a:pt x="211721" y="108953"/>
                </a:lnTo>
                <a:lnTo>
                  <a:pt x="213842" y="104051"/>
                </a:lnTo>
                <a:lnTo>
                  <a:pt x="214553" y="99822"/>
                </a:lnTo>
                <a:close/>
              </a:path>
              <a:path w="700404" h="257810">
                <a:moveTo>
                  <a:pt x="326047" y="137083"/>
                </a:moveTo>
                <a:lnTo>
                  <a:pt x="325348" y="135674"/>
                </a:lnTo>
                <a:lnTo>
                  <a:pt x="235013" y="135674"/>
                </a:lnTo>
                <a:lnTo>
                  <a:pt x="234302" y="137782"/>
                </a:lnTo>
                <a:lnTo>
                  <a:pt x="223012" y="165900"/>
                </a:lnTo>
                <a:lnTo>
                  <a:pt x="223012" y="166598"/>
                </a:lnTo>
                <a:lnTo>
                  <a:pt x="223723" y="167309"/>
                </a:lnTo>
                <a:lnTo>
                  <a:pt x="225132" y="168008"/>
                </a:lnTo>
                <a:lnTo>
                  <a:pt x="228663" y="168008"/>
                </a:lnTo>
                <a:lnTo>
                  <a:pt x="229362" y="165900"/>
                </a:lnTo>
                <a:lnTo>
                  <a:pt x="232194" y="159562"/>
                </a:lnTo>
                <a:lnTo>
                  <a:pt x="258305" y="141287"/>
                </a:lnTo>
                <a:lnTo>
                  <a:pt x="271005" y="141287"/>
                </a:lnTo>
                <a:lnTo>
                  <a:pt x="271005" y="143408"/>
                </a:lnTo>
                <a:lnTo>
                  <a:pt x="270306" y="145516"/>
                </a:lnTo>
                <a:lnTo>
                  <a:pt x="248424" y="220726"/>
                </a:lnTo>
                <a:lnTo>
                  <a:pt x="247726" y="223532"/>
                </a:lnTo>
                <a:lnTo>
                  <a:pt x="245592" y="224243"/>
                </a:lnTo>
                <a:lnTo>
                  <a:pt x="242773" y="224955"/>
                </a:lnTo>
                <a:lnTo>
                  <a:pt x="237832" y="224955"/>
                </a:lnTo>
                <a:lnTo>
                  <a:pt x="227952" y="225653"/>
                </a:lnTo>
                <a:lnTo>
                  <a:pt x="226542" y="226352"/>
                </a:lnTo>
                <a:lnTo>
                  <a:pt x="225132" y="227761"/>
                </a:lnTo>
                <a:lnTo>
                  <a:pt x="225132" y="228460"/>
                </a:lnTo>
                <a:lnTo>
                  <a:pt x="224434" y="229158"/>
                </a:lnTo>
                <a:lnTo>
                  <a:pt x="225132" y="230568"/>
                </a:lnTo>
                <a:lnTo>
                  <a:pt x="227253" y="231279"/>
                </a:lnTo>
                <a:lnTo>
                  <a:pt x="253365" y="230568"/>
                </a:lnTo>
                <a:lnTo>
                  <a:pt x="279476" y="231279"/>
                </a:lnTo>
                <a:lnTo>
                  <a:pt x="281597" y="230568"/>
                </a:lnTo>
                <a:lnTo>
                  <a:pt x="282295" y="229158"/>
                </a:lnTo>
                <a:lnTo>
                  <a:pt x="282295" y="227761"/>
                </a:lnTo>
                <a:lnTo>
                  <a:pt x="282994" y="227063"/>
                </a:lnTo>
                <a:lnTo>
                  <a:pt x="282295" y="225653"/>
                </a:lnTo>
                <a:lnTo>
                  <a:pt x="280885" y="225653"/>
                </a:lnTo>
                <a:lnTo>
                  <a:pt x="271005" y="224955"/>
                </a:lnTo>
                <a:lnTo>
                  <a:pt x="266763" y="224955"/>
                </a:lnTo>
                <a:lnTo>
                  <a:pt x="263956" y="224243"/>
                </a:lnTo>
                <a:lnTo>
                  <a:pt x="263245" y="224243"/>
                </a:lnTo>
                <a:lnTo>
                  <a:pt x="262547" y="222834"/>
                </a:lnTo>
                <a:lnTo>
                  <a:pt x="263245" y="221437"/>
                </a:lnTo>
                <a:lnTo>
                  <a:pt x="285127" y="145516"/>
                </a:lnTo>
                <a:lnTo>
                  <a:pt x="285826" y="142709"/>
                </a:lnTo>
                <a:lnTo>
                  <a:pt x="286537" y="141287"/>
                </a:lnTo>
                <a:lnTo>
                  <a:pt x="304876" y="141287"/>
                </a:lnTo>
                <a:lnTo>
                  <a:pt x="308406" y="142011"/>
                </a:lnTo>
                <a:lnTo>
                  <a:pt x="311950" y="143408"/>
                </a:lnTo>
                <a:lnTo>
                  <a:pt x="314756" y="145516"/>
                </a:lnTo>
                <a:lnTo>
                  <a:pt x="315468" y="146913"/>
                </a:lnTo>
                <a:lnTo>
                  <a:pt x="315468" y="148336"/>
                </a:lnTo>
                <a:lnTo>
                  <a:pt x="316179" y="151142"/>
                </a:lnTo>
                <a:lnTo>
                  <a:pt x="316179" y="153238"/>
                </a:lnTo>
                <a:lnTo>
                  <a:pt x="315468" y="159562"/>
                </a:lnTo>
                <a:lnTo>
                  <a:pt x="314058" y="165900"/>
                </a:lnTo>
                <a:lnTo>
                  <a:pt x="314058" y="166598"/>
                </a:lnTo>
                <a:lnTo>
                  <a:pt x="314756" y="168008"/>
                </a:lnTo>
                <a:lnTo>
                  <a:pt x="317588" y="168008"/>
                </a:lnTo>
                <a:lnTo>
                  <a:pt x="319697" y="167309"/>
                </a:lnTo>
                <a:lnTo>
                  <a:pt x="320408" y="165900"/>
                </a:lnTo>
                <a:lnTo>
                  <a:pt x="326047" y="137782"/>
                </a:lnTo>
                <a:lnTo>
                  <a:pt x="326047" y="137083"/>
                </a:lnTo>
                <a:close/>
              </a:path>
              <a:path w="700404" h="257810">
                <a:moveTo>
                  <a:pt x="379691" y="11252"/>
                </a:moveTo>
                <a:lnTo>
                  <a:pt x="378282" y="9144"/>
                </a:lnTo>
                <a:lnTo>
                  <a:pt x="376174" y="7734"/>
                </a:lnTo>
                <a:lnTo>
                  <a:pt x="373341" y="7023"/>
                </a:lnTo>
                <a:lnTo>
                  <a:pt x="371221" y="7734"/>
                </a:lnTo>
                <a:lnTo>
                  <a:pt x="369100" y="9144"/>
                </a:lnTo>
                <a:lnTo>
                  <a:pt x="367690" y="11252"/>
                </a:lnTo>
                <a:lnTo>
                  <a:pt x="366991" y="13360"/>
                </a:lnTo>
                <a:lnTo>
                  <a:pt x="366991" y="250964"/>
                </a:lnTo>
                <a:lnTo>
                  <a:pt x="367690" y="253771"/>
                </a:lnTo>
                <a:lnTo>
                  <a:pt x="369100" y="255866"/>
                </a:lnTo>
                <a:lnTo>
                  <a:pt x="371221" y="257289"/>
                </a:lnTo>
                <a:lnTo>
                  <a:pt x="376174" y="257289"/>
                </a:lnTo>
                <a:lnTo>
                  <a:pt x="378282" y="255866"/>
                </a:lnTo>
                <a:lnTo>
                  <a:pt x="379691" y="253771"/>
                </a:lnTo>
                <a:lnTo>
                  <a:pt x="379691" y="250964"/>
                </a:lnTo>
                <a:lnTo>
                  <a:pt x="379691" y="11252"/>
                </a:lnTo>
                <a:close/>
              </a:path>
              <a:path w="700404" h="257810">
                <a:moveTo>
                  <a:pt x="527900" y="97002"/>
                </a:moveTo>
                <a:lnTo>
                  <a:pt x="504596" y="83654"/>
                </a:lnTo>
                <a:lnTo>
                  <a:pt x="496849" y="85064"/>
                </a:lnTo>
                <a:lnTo>
                  <a:pt x="489788" y="88569"/>
                </a:lnTo>
                <a:lnTo>
                  <a:pt x="484149" y="94195"/>
                </a:lnTo>
                <a:lnTo>
                  <a:pt x="479907" y="99123"/>
                </a:lnTo>
                <a:lnTo>
                  <a:pt x="479907" y="98425"/>
                </a:lnTo>
                <a:lnTo>
                  <a:pt x="455904" y="83654"/>
                </a:lnTo>
                <a:lnTo>
                  <a:pt x="448144" y="84353"/>
                </a:lnTo>
                <a:lnTo>
                  <a:pt x="417093" y="115989"/>
                </a:lnTo>
                <a:lnTo>
                  <a:pt x="414274" y="123024"/>
                </a:lnTo>
                <a:lnTo>
                  <a:pt x="414274" y="123723"/>
                </a:lnTo>
                <a:lnTo>
                  <a:pt x="414985" y="126530"/>
                </a:lnTo>
                <a:lnTo>
                  <a:pt x="417093" y="127228"/>
                </a:lnTo>
                <a:lnTo>
                  <a:pt x="419925" y="127228"/>
                </a:lnTo>
                <a:lnTo>
                  <a:pt x="422744" y="126530"/>
                </a:lnTo>
                <a:lnTo>
                  <a:pt x="424865" y="123723"/>
                </a:lnTo>
                <a:lnTo>
                  <a:pt x="426275" y="117398"/>
                </a:lnTo>
                <a:lnTo>
                  <a:pt x="429082" y="111772"/>
                </a:lnTo>
                <a:lnTo>
                  <a:pt x="454494" y="92087"/>
                </a:lnTo>
                <a:lnTo>
                  <a:pt x="458038" y="92087"/>
                </a:lnTo>
                <a:lnTo>
                  <a:pt x="460844" y="94195"/>
                </a:lnTo>
                <a:lnTo>
                  <a:pt x="462978" y="96304"/>
                </a:lnTo>
                <a:lnTo>
                  <a:pt x="464375" y="99822"/>
                </a:lnTo>
                <a:lnTo>
                  <a:pt x="465785" y="106845"/>
                </a:lnTo>
                <a:lnTo>
                  <a:pt x="465785" y="110375"/>
                </a:lnTo>
                <a:lnTo>
                  <a:pt x="462978" y="123024"/>
                </a:lnTo>
                <a:lnTo>
                  <a:pt x="450964" y="167309"/>
                </a:lnTo>
                <a:lnTo>
                  <a:pt x="448144" y="176441"/>
                </a:lnTo>
                <a:lnTo>
                  <a:pt x="443204" y="183476"/>
                </a:lnTo>
                <a:lnTo>
                  <a:pt x="441096" y="186994"/>
                </a:lnTo>
                <a:lnTo>
                  <a:pt x="438264" y="189103"/>
                </a:lnTo>
                <a:lnTo>
                  <a:pt x="434733" y="190500"/>
                </a:lnTo>
                <a:lnTo>
                  <a:pt x="425564" y="190500"/>
                </a:lnTo>
                <a:lnTo>
                  <a:pt x="422033" y="188391"/>
                </a:lnTo>
                <a:lnTo>
                  <a:pt x="423443" y="187693"/>
                </a:lnTo>
                <a:lnTo>
                  <a:pt x="426275" y="185572"/>
                </a:lnTo>
                <a:lnTo>
                  <a:pt x="421335" y="167309"/>
                </a:lnTo>
                <a:lnTo>
                  <a:pt x="417093" y="168008"/>
                </a:lnTo>
                <a:lnTo>
                  <a:pt x="412851" y="170116"/>
                </a:lnTo>
                <a:lnTo>
                  <a:pt x="409333" y="173634"/>
                </a:lnTo>
                <a:lnTo>
                  <a:pt x="407212" y="178549"/>
                </a:lnTo>
                <a:lnTo>
                  <a:pt x="406501" y="182765"/>
                </a:lnTo>
                <a:lnTo>
                  <a:pt x="406501" y="184873"/>
                </a:lnTo>
                <a:lnTo>
                  <a:pt x="425564" y="198234"/>
                </a:lnTo>
                <a:lnTo>
                  <a:pt x="429806" y="198234"/>
                </a:lnTo>
                <a:lnTo>
                  <a:pt x="438264" y="197523"/>
                </a:lnTo>
                <a:lnTo>
                  <a:pt x="445325" y="193319"/>
                </a:lnTo>
                <a:lnTo>
                  <a:pt x="448551" y="190500"/>
                </a:lnTo>
                <a:lnTo>
                  <a:pt x="450964" y="188391"/>
                </a:lnTo>
                <a:lnTo>
                  <a:pt x="454494" y="183476"/>
                </a:lnTo>
                <a:lnTo>
                  <a:pt x="454494" y="182765"/>
                </a:lnTo>
                <a:lnTo>
                  <a:pt x="455206" y="183476"/>
                </a:lnTo>
                <a:lnTo>
                  <a:pt x="479209" y="198234"/>
                </a:lnTo>
                <a:lnTo>
                  <a:pt x="486968" y="197523"/>
                </a:lnTo>
                <a:lnTo>
                  <a:pt x="518020" y="166598"/>
                </a:lnTo>
                <a:lnTo>
                  <a:pt x="520128" y="158864"/>
                </a:lnTo>
                <a:lnTo>
                  <a:pt x="520839" y="157467"/>
                </a:lnTo>
                <a:lnTo>
                  <a:pt x="520128" y="156057"/>
                </a:lnTo>
                <a:lnTo>
                  <a:pt x="517309" y="155359"/>
                </a:lnTo>
                <a:lnTo>
                  <a:pt x="514489" y="155359"/>
                </a:lnTo>
                <a:lnTo>
                  <a:pt x="511670" y="156057"/>
                </a:lnTo>
                <a:lnTo>
                  <a:pt x="510247" y="158864"/>
                </a:lnTo>
                <a:lnTo>
                  <a:pt x="506018" y="170815"/>
                </a:lnTo>
                <a:lnTo>
                  <a:pt x="502488" y="176441"/>
                </a:lnTo>
                <a:lnTo>
                  <a:pt x="480618" y="190500"/>
                </a:lnTo>
                <a:lnTo>
                  <a:pt x="477075" y="189801"/>
                </a:lnTo>
                <a:lnTo>
                  <a:pt x="474268" y="188391"/>
                </a:lnTo>
                <a:lnTo>
                  <a:pt x="472135" y="185572"/>
                </a:lnTo>
                <a:lnTo>
                  <a:pt x="470725" y="182765"/>
                </a:lnTo>
                <a:lnTo>
                  <a:pt x="469328" y="179247"/>
                </a:lnTo>
                <a:lnTo>
                  <a:pt x="469328" y="175044"/>
                </a:lnTo>
                <a:lnTo>
                  <a:pt x="470027" y="171526"/>
                </a:lnTo>
                <a:lnTo>
                  <a:pt x="472135" y="158864"/>
                </a:lnTo>
                <a:lnTo>
                  <a:pt x="484149" y="114579"/>
                </a:lnTo>
                <a:lnTo>
                  <a:pt x="486968" y="106146"/>
                </a:lnTo>
                <a:lnTo>
                  <a:pt x="490435" y="99822"/>
                </a:lnTo>
                <a:lnTo>
                  <a:pt x="491197" y="98425"/>
                </a:lnTo>
                <a:lnTo>
                  <a:pt x="494017" y="95605"/>
                </a:lnTo>
                <a:lnTo>
                  <a:pt x="496849" y="93497"/>
                </a:lnTo>
                <a:lnTo>
                  <a:pt x="500380" y="92087"/>
                </a:lnTo>
                <a:lnTo>
                  <a:pt x="509549" y="92087"/>
                </a:lnTo>
                <a:lnTo>
                  <a:pt x="513080" y="93497"/>
                </a:lnTo>
                <a:lnTo>
                  <a:pt x="511670" y="94894"/>
                </a:lnTo>
                <a:lnTo>
                  <a:pt x="508838" y="96304"/>
                </a:lnTo>
                <a:lnTo>
                  <a:pt x="506730" y="99123"/>
                </a:lnTo>
                <a:lnTo>
                  <a:pt x="504596" y="103327"/>
                </a:lnTo>
                <a:lnTo>
                  <a:pt x="503897" y="106845"/>
                </a:lnTo>
                <a:lnTo>
                  <a:pt x="504596" y="109651"/>
                </a:lnTo>
                <a:lnTo>
                  <a:pt x="506730" y="111772"/>
                </a:lnTo>
                <a:lnTo>
                  <a:pt x="509549" y="113880"/>
                </a:lnTo>
                <a:lnTo>
                  <a:pt x="513778" y="114579"/>
                </a:lnTo>
                <a:lnTo>
                  <a:pt x="518020" y="113880"/>
                </a:lnTo>
                <a:lnTo>
                  <a:pt x="522262" y="111772"/>
                </a:lnTo>
                <a:lnTo>
                  <a:pt x="525780" y="108953"/>
                </a:lnTo>
                <a:lnTo>
                  <a:pt x="527900" y="104051"/>
                </a:lnTo>
                <a:lnTo>
                  <a:pt x="527900" y="97002"/>
                </a:lnTo>
                <a:close/>
              </a:path>
              <a:path w="700404" h="257810">
                <a:moveTo>
                  <a:pt x="609765" y="173634"/>
                </a:moveTo>
                <a:lnTo>
                  <a:pt x="594233" y="138963"/>
                </a:lnTo>
                <a:lnTo>
                  <a:pt x="594233" y="172224"/>
                </a:lnTo>
                <a:lnTo>
                  <a:pt x="594233" y="191198"/>
                </a:lnTo>
                <a:lnTo>
                  <a:pt x="578713" y="229158"/>
                </a:lnTo>
                <a:lnTo>
                  <a:pt x="573773" y="229857"/>
                </a:lnTo>
                <a:lnTo>
                  <a:pt x="568121" y="229158"/>
                </a:lnTo>
                <a:lnTo>
                  <a:pt x="553300" y="201752"/>
                </a:lnTo>
                <a:lnTo>
                  <a:pt x="553300" y="191198"/>
                </a:lnTo>
                <a:lnTo>
                  <a:pt x="552589" y="181368"/>
                </a:lnTo>
                <a:lnTo>
                  <a:pt x="553186" y="173634"/>
                </a:lnTo>
                <a:lnTo>
                  <a:pt x="553300" y="163093"/>
                </a:lnTo>
                <a:lnTo>
                  <a:pt x="554723" y="154660"/>
                </a:lnTo>
                <a:lnTo>
                  <a:pt x="573773" y="137083"/>
                </a:lnTo>
                <a:lnTo>
                  <a:pt x="578713" y="137782"/>
                </a:lnTo>
                <a:lnTo>
                  <a:pt x="594233" y="172224"/>
                </a:lnTo>
                <a:lnTo>
                  <a:pt x="594233" y="138963"/>
                </a:lnTo>
                <a:lnTo>
                  <a:pt x="591413" y="137083"/>
                </a:lnTo>
                <a:lnTo>
                  <a:pt x="589292" y="135674"/>
                </a:lnTo>
                <a:lnTo>
                  <a:pt x="581533" y="132854"/>
                </a:lnTo>
                <a:lnTo>
                  <a:pt x="573773" y="132156"/>
                </a:lnTo>
                <a:lnTo>
                  <a:pt x="565302" y="132854"/>
                </a:lnTo>
                <a:lnTo>
                  <a:pt x="539191" y="163791"/>
                </a:lnTo>
                <a:lnTo>
                  <a:pt x="537070" y="183476"/>
                </a:lnTo>
                <a:lnTo>
                  <a:pt x="537781" y="193319"/>
                </a:lnTo>
                <a:lnTo>
                  <a:pt x="558241" y="230568"/>
                </a:lnTo>
                <a:lnTo>
                  <a:pt x="573773" y="234086"/>
                </a:lnTo>
                <a:lnTo>
                  <a:pt x="581533" y="233387"/>
                </a:lnTo>
                <a:lnTo>
                  <a:pt x="589292" y="230568"/>
                </a:lnTo>
                <a:lnTo>
                  <a:pt x="590562" y="229857"/>
                </a:lnTo>
                <a:lnTo>
                  <a:pt x="595642" y="227063"/>
                </a:lnTo>
                <a:lnTo>
                  <a:pt x="600583" y="221437"/>
                </a:lnTo>
                <a:lnTo>
                  <a:pt x="605523" y="212305"/>
                </a:lnTo>
                <a:lnTo>
                  <a:pt x="608355" y="203149"/>
                </a:lnTo>
                <a:lnTo>
                  <a:pt x="609765" y="193319"/>
                </a:lnTo>
                <a:lnTo>
                  <a:pt x="609765" y="173634"/>
                </a:lnTo>
                <a:close/>
              </a:path>
              <a:path w="700404" h="257810">
                <a:moveTo>
                  <a:pt x="700100" y="121602"/>
                </a:moveTo>
                <a:lnTo>
                  <a:pt x="690930" y="69596"/>
                </a:lnTo>
                <a:lnTo>
                  <a:pt x="663397" y="23901"/>
                </a:lnTo>
                <a:lnTo>
                  <a:pt x="634453" y="0"/>
                </a:lnTo>
                <a:lnTo>
                  <a:pt x="621753" y="0"/>
                </a:lnTo>
                <a:lnTo>
                  <a:pt x="635876" y="11252"/>
                </a:lnTo>
                <a:lnTo>
                  <a:pt x="647877" y="23901"/>
                </a:lnTo>
                <a:lnTo>
                  <a:pt x="673290" y="69596"/>
                </a:lnTo>
                <a:lnTo>
                  <a:pt x="681748" y="121602"/>
                </a:lnTo>
                <a:lnTo>
                  <a:pt x="680339" y="139192"/>
                </a:lnTo>
                <a:lnTo>
                  <a:pt x="666216" y="189103"/>
                </a:lnTo>
                <a:lnTo>
                  <a:pt x="635876" y="231279"/>
                </a:lnTo>
                <a:lnTo>
                  <a:pt x="621753" y="242519"/>
                </a:lnTo>
                <a:lnTo>
                  <a:pt x="634453" y="242519"/>
                </a:lnTo>
                <a:lnTo>
                  <a:pt x="674687" y="204558"/>
                </a:lnTo>
                <a:lnTo>
                  <a:pt x="695871" y="156057"/>
                </a:lnTo>
                <a:lnTo>
                  <a:pt x="699389" y="139192"/>
                </a:lnTo>
                <a:lnTo>
                  <a:pt x="700100" y="1216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3B9F03F-1E78-6DCE-0752-B122C824DD6F}"/>
              </a:ext>
            </a:extLst>
          </p:cNvPr>
          <p:cNvSpPr/>
          <p:nvPr/>
        </p:nvSpPr>
        <p:spPr>
          <a:xfrm>
            <a:off x="4913036" y="5457734"/>
            <a:ext cx="12700" cy="250825"/>
          </a:xfrm>
          <a:custGeom>
            <a:avLst/>
            <a:gdLst/>
            <a:ahLst/>
            <a:cxnLst/>
            <a:rect l="l" t="t" r="r" b="b"/>
            <a:pathLst>
              <a:path w="12700" h="250825">
                <a:moveTo>
                  <a:pt x="6349" y="0"/>
                </a:moveTo>
                <a:lnTo>
                  <a:pt x="3533" y="701"/>
                </a:lnTo>
                <a:lnTo>
                  <a:pt x="1407" y="2118"/>
                </a:lnTo>
                <a:lnTo>
                  <a:pt x="0" y="6326"/>
                </a:lnTo>
                <a:lnTo>
                  <a:pt x="0" y="243933"/>
                </a:lnTo>
                <a:lnTo>
                  <a:pt x="703" y="246739"/>
                </a:lnTo>
                <a:lnTo>
                  <a:pt x="2111" y="248844"/>
                </a:lnTo>
                <a:lnTo>
                  <a:pt x="4237" y="250260"/>
                </a:lnTo>
                <a:lnTo>
                  <a:pt x="8474" y="250260"/>
                </a:lnTo>
                <a:lnTo>
                  <a:pt x="10586" y="248844"/>
                </a:lnTo>
                <a:lnTo>
                  <a:pt x="11994" y="246739"/>
                </a:lnTo>
                <a:lnTo>
                  <a:pt x="12698" y="243933"/>
                </a:lnTo>
                <a:lnTo>
                  <a:pt x="12698" y="6326"/>
                </a:lnTo>
                <a:lnTo>
                  <a:pt x="11994" y="4222"/>
                </a:lnTo>
                <a:lnTo>
                  <a:pt x="10586" y="2118"/>
                </a:lnTo>
                <a:lnTo>
                  <a:pt x="8474" y="701"/>
                </a:lnTo>
                <a:lnTo>
                  <a:pt x="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5">
            <a:extLst>
              <a:ext uri="{FF2B5EF4-FFF2-40B4-BE49-F238E27FC236}">
                <a16:creationId xmlns:a16="http://schemas.microsoft.com/office/drawing/2014/main" id="{9A3ADD76-8EC3-B2D2-DA22-077087FF5F12}"/>
              </a:ext>
            </a:extLst>
          </p:cNvPr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82202" y="5441917"/>
            <a:ext cx="955919" cy="266077"/>
          </a:xfrm>
          <a:prstGeom prst="rect">
            <a:avLst/>
          </a:prstGeom>
        </p:spPr>
      </p:pic>
      <p:sp>
        <p:nvSpPr>
          <p:cNvPr id="59" name="object 56">
            <a:extLst>
              <a:ext uri="{FF2B5EF4-FFF2-40B4-BE49-F238E27FC236}">
                <a16:creationId xmlns:a16="http://schemas.microsoft.com/office/drawing/2014/main" id="{C1F2F0C5-4140-0379-58D6-812A8F0BF298}"/>
              </a:ext>
            </a:extLst>
          </p:cNvPr>
          <p:cNvSpPr/>
          <p:nvPr/>
        </p:nvSpPr>
        <p:spPr>
          <a:xfrm>
            <a:off x="10152455" y="5567405"/>
            <a:ext cx="184785" cy="10160"/>
          </a:xfrm>
          <a:custGeom>
            <a:avLst/>
            <a:gdLst/>
            <a:ahLst/>
            <a:cxnLst/>
            <a:rect l="l" t="t" r="r" b="b"/>
            <a:pathLst>
              <a:path w="184784" h="10160">
                <a:moveTo>
                  <a:pt x="181988" y="0"/>
                </a:moveTo>
                <a:lnTo>
                  <a:pt x="4941" y="0"/>
                </a:lnTo>
                <a:lnTo>
                  <a:pt x="2208" y="0"/>
                </a:lnTo>
                <a:lnTo>
                  <a:pt x="0" y="2200"/>
                </a:lnTo>
                <a:lnTo>
                  <a:pt x="0" y="7633"/>
                </a:lnTo>
                <a:lnTo>
                  <a:pt x="2208" y="9833"/>
                </a:lnTo>
                <a:lnTo>
                  <a:pt x="181988" y="9833"/>
                </a:lnTo>
                <a:lnTo>
                  <a:pt x="184196" y="7633"/>
                </a:lnTo>
                <a:lnTo>
                  <a:pt x="184196" y="2200"/>
                </a:lnTo>
                <a:lnTo>
                  <a:pt x="181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57">
            <a:extLst>
              <a:ext uri="{FF2B5EF4-FFF2-40B4-BE49-F238E27FC236}">
                <a16:creationId xmlns:a16="http://schemas.microsoft.com/office/drawing/2014/main" id="{553A0C61-8A9F-49B6-FDD6-88C2D802BE47}"/>
              </a:ext>
            </a:extLst>
          </p:cNvPr>
          <p:cNvGrpSpPr/>
          <p:nvPr/>
        </p:nvGrpSpPr>
        <p:grpSpPr>
          <a:xfrm>
            <a:off x="10403705" y="5450706"/>
            <a:ext cx="1266190" cy="258445"/>
            <a:chOff x="10403705" y="5450706"/>
            <a:chExt cx="1266190" cy="258445"/>
          </a:xfrm>
        </p:grpSpPr>
        <p:pic>
          <p:nvPicPr>
            <p:cNvPr id="61" name="object 58">
              <a:extLst>
                <a:ext uri="{FF2B5EF4-FFF2-40B4-BE49-F238E27FC236}">
                  <a16:creationId xmlns:a16="http://schemas.microsoft.com/office/drawing/2014/main" id="{E8D7C440-F8FC-67F8-1AF6-2CB7AAC2181A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03705" y="5450706"/>
              <a:ext cx="908286" cy="247441"/>
            </a:xfrm>
            <a:prstGeom prst="rect">
              <a:avLst/>
            </a:prstGeom>
          </p:spPr>
        </p:pic>
        <p:sp>
          <p:nvSpPr>
            <p:cNvPr id="62" name="object 59">
              <a:extLst>
                <a:ext uri="{FF2B5EF4-FFF2-40B4-BE49-F238E27FC236}">
                  <a16:creationId xmlns:a16="http://schemas.microsoft.com/office/drawing/2014/main" id="{531A222A-E743-44B0-C451-E6BE75E106A4}"/>
                </a:ext>
              </a:extLst>
            </p:cNvPr>
            <p:cNvSpPr/>
            <p:nvPr/>
          </p:nvSpPr>
          <p:spPr>
            <a:xfrm>
              <a:off x="11352212" y="5450712"/>
              <a:ext cx="318135" cy="258445"/>
            </a:xfrm>
            <a:custGeom>
              <a:avLst/>
              <a:gdLst/>
              <a:ahLst/>
              <a:cxnLst/>
              <a:rect l="l" t="t" r="r" b="b"/>
              <a:pathLst>
                <a:path w="318134" h="258445">
                  <a:moveTo>
                    <a:pt x="12700" y="13360"/>
                  </a:moveTo>
                  <a:lnTo>
                    <a:pt x="12001" y="11252"/>
                  </a:lnTo>
                  <a:lnTo>
                    <a:pt x="10579" y="9144"/>
                  </a:lnTo>
                  <a:lnTo>
                    <a:pt x="8470" y="7734"/>
                  </a:lnTo>
                  <a:lnTo>
                    <a:pt x="6362" y="7023"/>
                  </a:lnTo>
                  <a:lnTo>
                    <a:pt x="3530" y="7734"/>
                  </a:lnTo>
                  <a:lnTo>
                    <a:pt x="1409" y="9144"/>
                  </a:lnTo>
                  <a:lnTo>
                    <a:pt x="0" y="11252"/>
                  </a:lnTo>
                  <a:lnTo>
                    <a:pt x="0" y="253771"/>
                  </a:lnTo>
                  <a:lnTo>
                    <a:pt x="1409" y="255866"/>
                  </a:lnTo>
                  <a:lnTo>
                    <a:pt x="3530" y="257289"/>
                  </a:lnTo>
                  <a:lnTo>
                    <a:pt x="6362" y="257987"/>
                  </a:lnTo>
                  <a:lnTo>
                    <a:pt x="8470" y="257289"/>
                  </a:lnTo>
                  <a:lnTo>
                    <a:pt x="10579" y="255866"/>
                  </a:lnTo>
                  <a:lnTo>
                    <a:pt x="12001" y="253771"/>
                  </a:lnTo>
                  <a:lnTo>
                    <a:pt x="12700" y="251663"/>
                  </a:lnTo>
                  <a:lnTo>
                    <a:pt x="12700" y="13360"/>
                  </a:lnTo>
                  <a:close/>
                </a:path>
                <a:path w="318134" h="258445">
                  <a:moveTo>
                    <a:pt x="160909" y="99822"/>
                  </a:moveTo>
                  <a:lnTo>
                    <a:pt x="160401" y="96304"/>
                  </a:lnTo>
                  <a:lnTo>
                    <a:pt x="160299" y="95605"/>
                  </a:lnTo>
                  <a:lnTo>
                    <a:pt x="160197" y="94894"/>
                  </a:lnTo>
                  <a:lnTo>
                    <a:pt x="158508" y="92087"/>
                  </a:lnTo>
                  <a:lnTo>
                    <a:pt x="158089" y="91389"/>
                  </a:lnTo>
                  <a:lnTo>
                    <a:pt x="154559" y="88569"/>
                  </a:lnTo>
                  <a:lnTo>
                    <a:pt x="151028" y="86474"/>
                  </a:lnTo>
                  <a:lnTo>
                    <a:pt x="146799" y="85064"/>
                  </a:lnTo>
                  <a:lnTo>
                    <a:pt x="136918" y="83654"/>
                  </a:lnTo>
                  <a:lnTo>
                    <a:pt x="129146" y="85064"/>
                  </a:lnTo>
                  <a:lnTo>
                    <a:pt x="122097" y="89268"/>
                  </a:lnTo>
                  <a:lnTo>
                    <a:pt x="116446" y="94195"/>
                  </a:lnTo>
                  <a:lnTo>
                    <a:pt x="112915" y="99822"/>
                  </a:lnTo>
                  <a:lnTo>
                    <a:pt x="110807" y="95605"/>
                  </a:lnTo>
                  <a:lnTo>
                    <a:pt x="88226" y="83654"/>
                  </a:lnTo>
                  <a:lnTo>
                    <a:pt x="80454" y="84353"/>
                  </a:lnTo>
                  <a:lnTo>
                    <a:pt x="46583" y="123024"/>
                  </a:lnTo>
                  <a:lnTo>
                    <a:pt x="46583" y="124434"/>
                  </a:lnTo>
                  <a:lnTo>
                    <a:pt x="47282" y="126530"/>
                  </a:lnTo>
                  <a:lnTo>
                    <a:pt x="50114" y="127228"/>
                  </a:lnTo>
                  <a:lnTo>
                    <a:pt x="52222" y="127228"/>
                  </a:lnTo>
                  <a:lnTo>
                    <a:pt x="55753" y="126530"/>
                  </a:lnTo>
                  <a:lnTo>
                    <a:pt x="57162" y="123723"/>
                  </a:lnTo>
                  <a:lnTo>
                    <a:pt x="59270" y="117398"/>
                  </a:lnTo>
                  <a:lnTo>
                    <a:pt x="61404" y="111772"/>
                  </a:lnTo>
                  <a:lnTo>
                    <a:pt x="86817" y="92087"/>
                  </a:lnTo>
                  <a:lnTo>
                    <a:pt x="90335" y="92798"/>
                  </a:lnTo>
                  <a:lnTo>
                    <a:pt x="93167" y="94195"/>
                  </a:lnTo>
                  <a:lnTo>
                    <a:pt x="97396" y="99822"/>
                  </a:lnTo>
                  <a:lnTo>
                    <a:pt x="98031" y="106146"/>
                  </a:lnTo>
                  <a:lnTo>
                    <a:pt x="98107" y="111074"/>
                  </a:lnTo>
                  <a:lnTo>
                    <a:pt x="96685" y="116700"/>
                  </a:lnTo>
                  <a:lnTo>
                    <a:pt x="95275" y="123024"/>
                  </a:lnTo>
                  <a:lnTo>
                    <a:pt x="83273" y="168008"/>
                  </a:lnTo>
                  <a:lnTo>
                    <a:pt x="67043" y="190500"/>
                  </a:lnTo>
                  <a:lnTo>
                    <a:pt x="58572" y="190500"/>
                  </a:lnTo>
                  <a:lnTo>
                    <a:pt x="54343" y="189103"/>
                  </a:lnTo>
                  <a:lnTo>
                    <a:pt x="56464" y="188391"/>
                  </a:lnTo>
                  <a:lnTo>
                    <a:pt x="58572" y="186296"/>
                  </a:lnTo>
                  <a:lnTo>
                    <a:pt x="53632" y="168008"/>
                  </a:lnTo>
                  <a:lnTo>
                    <a:pt x="49403" y="168719"/>
                  </a:lnTo>
                  <a:lnTo>
                    <a:pt x="45173" y="170116"/>
                  </a:lnTo>
                  <a:lnTo>
                    <a:pt x="41643" y="173634"/>
                  </a:lnTo>
                  <a:lnTo>
                    <a:pt x="39522" y="178549"/>
                  </a:lnTo>
                  <a:lnTo>
                    <a:pt x="38823" y="182765"/>
                  </a:lnTo>
                  <a:lnTo>
                    <a:pt x="40233" y="187693"/>
                  </a:lnTo>
                  <a:lnTo>
                    <a:pt x="62814" y="198945"/>
                  </a:lnTo>
                  <a:lnTo>
                    <a:pt x="70586" y="197523"/>
                  </a:lnTo>
                  <a:lnTo>
                    <a:pt x="77635" y="193319"/>
                  </a:lnTo>
                  <a:lnTo>
                    <a:pt x="80860" y="190500"/>
                  </a:lnTo>
                  <a:lnTo>
                    <a:pt x="83273" y="188391"/>
                  </a:lnTo>
                  <a:lnTo>
                    <a:pt x="86817" y="183476"/>
                  </a:lnTo>
                  <a:lnTo>
                    <a:pt x="87515" y="184175"/>
                  </a:lnTo>
                  <a:lnTo>
                    <a:pt x="88925" y="186994"/>
                  </a:lnTo>
                  <a:lnTo>
                    <a:pt x="93167" y="191909"/>
                  </a:lnTo>
                  <a:lnTo>
                    <a:pt x="98107" y="195427"/>
                  </a:lnTo>
                  <a:lnTo>
                    <a:pt x="104457" y="198234"/>
                  </a:lnTo>
                  <a:lnTo>
                    <a:pt x="111506" y="198945"/>
                  </a:lnTo>
                  <a:lnTo>
                    <a:pt x="119278" y="197523"/>
                  </a:lnTo>
                  <a:lnTo>
                    <a:pt x="151028" y="166598"/>
                  </a:lnTo>
                  <a:lnTo>
                    <a:pt x="153149" y="159562"/>
                  </a:lnTo>
                  <a:lnTo>
                    <a:pt x="153149" y="158165"/>
                  </a:lnTo>
                  <a:lnTo>
                    <a:pt x="152450" y="156057"/>
                  </a:lnTo>
                  <a:lnTo>
                    <a:pt x="150317" y="155359"/>
                  </a:lnTo>
                  <a:lnTo>
                    <a:pt x="147497" y="155359"/>
                  </a:lnTo>
                  <a:lnTo>
                    <a:pt x="144678" y="156057"/>
                  </a:lnTo>
                  <a:lnTo>
                    <a:pt x="143268" y="158864"/>
                  </a:lnTo>
                  <a:lnTo>
                    <a:pt x="141160" y="164490"/>
                  </a:lnTo>
                  <a:lnTo>
                    <a:pt x="138328" y="170815"/>
                  </a:lnTo>
                  <a:lnTo>
                    <a:pt x="112915" y="190500"/>
                  </a:lnTo>
                  <a:lnTo>
                    <a:pt x="109397" y="190500"/>
                  </a:lnTo>
                  <a:lnTo>
                    <a:pt x="101625" y="175742"/>
                  </a:lnTo>
                  <a:lnTo>
                    <a:pt x="102323" y="172224"/>
                  </a:lnTo>
                  <a:lnTo>
                    <a:pt x="102971" y="166598"/>
                  </a:lnTo>
                  <a:lnTo>
                    <a:pt x="103047" y="165900"/>
                  </a:lnTo>
                  <a:lnTo>
                    <a:pt x="105156" y="158864"/>
                  </a:lnTo>
                  <a:lnTo>
                    <a:pt x="116446" y="114579"/>
                  </a:lnTo>
                  <a:lnTo>
                    <a:pt x="132676" y="92087"/>
                  </a:lnTo>
                  <a:lnTo>
                    <a:pt x="141859" y="92087"/>
                  </a:lnTo>
                  <a:lnTo>
                    <a:pt x="145376" y="93497"/>
                  </a:lnTo>
                  <a:lnTo>
                    <a:pt x="143967" y="94894"/>
                  </a:lnTo>
                  <a:lnTo>
                    <a:pt x="141160" y="96304"/>
                  </a:lnTo>
                  <a:lnTo>
                    <a:pt x="136918" y="103327"/>
                  </a:lnTo>
                  <a:lnTo>
                    <a:pt x="136918" y="106845"/>
                  </a:lnTo>
                  <a:lnTo>
                    <a:pt x="137617" y="109651"/>
                  </a:lnTo>
                  <a:lnTo>
                    <a:pt x="139026" y="112471"/>
                  </a:lnTo>
                  <a:lnTo>
                    <a:pt x="142557" y="114579"/>
                  </a:lnTo>
                  <a:lnTo>
                    <a:pt x="146100" y="115277"/>
                  </a:lnTo>
                  <a:lnTo>
                    <a:pt x="150317" y="114579"/>
                  </a:lnTo>
                  <a:lnTo>
                    <a:pt x="154559" y="112471"/>
                  </a:lnTo>
                  <a:lnTo>
                    <a:pt x="158089" y="108953"/>
                  </a:lnTo>
                  <a:lnTo>
                    <a:pt x="160197" y="104051"/>
                  </a:lnTo>
                  <a:lnTo>
                    <a:pt x="160909" y="99822"/>
                  </a:lnTo>
                  <a:close/>
                </a:path>
                <a:path w="318134" h="258445">
                  <a:moveTo>
                    <a:pt x="227965" y="224955"/>
                  </a:moveTo>
                  <a:lnTo>
                    <a:pt x="213131" y="224955"/>
                  </a:lnTo>
                  <a:lnTo>
                    <a:pt x="210299" y="224243"/>
                  </a:lnTo>
                  <a:lnTo>
                    <a:pt x="207492" y="222834"/>
                  </a:lnTo>
                  <a:lnTo>
                    <a:pt x="206781" y="220726"/>
                  </a:lnTo>
                  <a:lnTo>
                    <a:pt x="206781" y="134962"/>
                  </a:lnTo>
                  <a:lnTo>
                    <a:pt x="206082" y="132854"/>
                  </a:lnTo>
                  <a:lnTo>
                    <a:pt x="204660" y="132156"/>
                  </a:lnTo>
                  <a:lnTo>
                    <a:pt x="201841" y="132156"/>
                  </a:lnTo>
                  <a:lnTo>
                    <a:pt x="195491" y="137083"/>
                  </a:lnTo>
                  <a:lnTo>
                    <a:pt x="188429" y="139890"/>
                  </a:lnTo>
                  <a:lnTo>
                    <a:pt x="179971" y="141287"/>
                  </a:lnTo>
                  <a:lnTo>
                    <a:pt x="170789" y="142011"/>
                  </a:lnTo>
                  <a:lnTo>
                    <a:pt x="170789" y="147612"/>
                  </a:lnTo>
                  <a:lnTo>
                    <a:pt x="183489" y="146913"/>
                  </a:lnTo>
                  <a:lnTo>
                    <a:pt x="188429" y="145516"/>
                  </a:lnTo>
                  <a:lnTo>
                    <a:pt x="192671" y="144106"/>
                  </a:lnTo>
                  <a:lnTo>
                    <a:pt x="192671" y="222135"/>
                  </a:lnTo>
                  <a:lnTo>
                    <a:pt x="191262" y="223532"/>
                  </a:lnTo>
                  <a:lnTo>
                    <a:pt x="189852" y="224243"/>
                  </a:lnTo>
                  <a:lnTo>
                    <a:pt x="186321" y="224955"/>
                  </a:lnTo>
                  <a:lnTo>
                    <a:pt x="172199" y="224955"/>
                  </a:lnTo>
                  <a:lnTo>
                    <a:pt x="172199" y="231279"/>
                  </a:lnTo>
                  <a:lnTo>
                    <a:pt x="186321" y="230568"/>
                  </a:lnTo>
                  <a:lnTo>
                    <a:pt x="199720" y="230568"/>
                  </a:lnTo>
                  <a:lnTo>
                    <a:pt x="227965" y="231279"/>
                  </a:lnTo>
                  <a:lnTo>
                    <a:pt x="227965" y="224955"/>
                  </a:lnTo>
                  <a:close/>
                </a:path>
                <a:path w="318134" h="258445">
                  <a:moveTo>
                    <a:pt x="317576" y="121602"/>
                  </a:moveTo>
                  <a:lnTo>
                    <a:pt x="308419" y="69596"/>
                  </a:lnTo>
                  <a:lnTo>
                    <a:pt x="280873" y="23901"/>
                  </a:lnTo>
                  <a:lnTo>
                    <a:pt x="251942" y="0"/>
                  </a:lnTo>
                  <a:lnTo>
                    <a:pt x="239255" y="0"/>
                  </a:lnTo>
                  <a:lnTo>
                    <a:pt x="253352" y="11252"/>
                  </a:lnTo>
                  <a:lnTo>
                    <a:pt x="265366" y="23901"/>
                  </a:lnTo>
                  <a:lnTo>
                    <a:pt x="290766" y="69596"/>
                  </a:lnTo>
                  <a:lnTo>
                    <a:pt x="299237" y="121602"/>
                  </a:lnTo>
                  <a:lnTo>
                    <a:pt x="297827" y="139192"/>
                  </a:lnTo>
                  <a:lnTo>
                    <a:pt x="283705" y="189801"/>
                  </a:lnTo>
                  <a:lnTo>
                    <a:pt x="253352" y="231279"/>
                  </a:lnTo>
                  <a:lnTo>
                    <a:pt x="239255" y="242519"/>
                  </a:lnTo>
                  <a:lnTo>
                    <a:pt x="251942" y="242519"/>
                  </a:lnTo>
                  <a:lnTo>
                    <a:pt x="292188" y="204558"/>
                  </a:lnTo>
                  <a:lnTo>
                    <a:pt x="313359" y="156057"/>
                  </a:lnTo>
                  <a:lnTo>
                    <a:pt x="316877" y="139192"/>
                  </a:lnTo>
                  <a:lnTo>
                    <a:pt x="317576" y="1216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0">
            <a:extLst>
              <a:ext uri="{FF2B5EF4-FFF2-40B4-BE49-F238E27FC236}">
                <a16:creationId xmlns:a16="http://schemas.microsoft.com/office/drawing/2014/main" id="{C3C05A14-32A8-B366-4D23-F0CD345E2890}"/>
              </a:ext>
            </a:extLst>
          </p:cNvPr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57045" y="5185917"/>
            <a:ext cx="3982490" cy="748791"/>
          </a:xfrm>
          <a:prstGeom prst="rect">
            <a:avLst/>
          </a:prstGeom>
        </p:spPr>
      </p:pic>
      <p:sp>
        <p:nvSpPr>
          <p:cNvPr id="64" name="object 61">
            <a:extLst>
              <a:ext uri="{FF2B5EF4-FFF2-40B4-BE49-F238E27FC236}">
                <a16:creationId xmlns:a16="http://schemas.microsoft.com/office/drawing/2014/main" id="{DC09E8B6-9920-A9AC-5E58-BF8FC24DECE6}"/>
              </a:ext>
            </a:extLst>
          </p:cNvPr>
          <p:cNvSpPr txBox="1"/>
          <p:nvPr/>
        </p:nvSpPr>
        <p:spPr>
          <a:xfrm>
            <a:off x="417677" y="3834129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7969C87B-BA21-683E-B52C-CAD1138682B5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0B27A614-4CFA-F2B2-0C43-3A8BB40AFA2A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D3A1AB1E-19F0-C7E8-B4B2-054D0F20C39C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CF3AE9F6-E8DB-9270-6B9B-09D32917FA3A}"/>
              </a:ext>
            </a:extLst>
          </p:cNvPr>
          <p:cNvSpPr txBox="1"/>
          <p:nvPr/>
        </p:nvSpPr>
        <p:spPr>
          <a:xfrm>
            <a:off x="5145023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52738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FC7569-AC56-F701-B773-6B74AA7B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6FBCDB-C881-D148-1E3B-26B444BD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08050-0C5A-8DDA-5532-8E150D31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BA80D1-3C95-8EA9-2368-AF514A49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317486-E11A-956C-9E00-5E377EBB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FE59A867-A291-CE6C-D009-262974B5F2B1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1F77B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DD09C4-78FA-95A3-74D2-42E78B4F85D4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1001CA-7FBC-D26C-5CB0-8A79B33FFFA7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D41604-B6A5-FD62-6D00-24AD4CD81864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55A6707-6442-02FF-DB4B-1E08C0853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486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648</Words>
  <Application>Microsoft Office PowerPoint</Application>
  <PresentationFormat>宽屏</PresentationFormat>
  <Paragraphs>115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 MT</vt:lpstr>
      <vt:lpstr>Yu Gothic UI</vt:lpstr>
      <vt:lpstr>等线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13</cp:revision>
  <dcterms:created xsi:type="dcterms:W3CDTF">2025-02-06T09:29:27Z</dcterms:created>
  <dcterms:modified xsi:type="dcterms:W3CDTF">2025-02-23T06:28:23Z</dcterms:modified>
</cp:coreProperties>
</file>